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98" r:id="rId3"/>
    <p:sldId id="405" r:id="rId4"/>
    <p:sldId id="400" r:id="rId5"/>
    <p:sldId id="401" r:id="rId6"/>
    <p:sldId id="402" r:id="rId7"/>
    <p:sldId id="403"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ša Vuksan" userId="3af124f9-b8e7-46e3-9422-21ae1d17ac0b" providerId="ADAL" clId="{A2EDD487-5A0E-41DD-B097-E4077C860DF1}"/>
    <pc:docChg chg="custSel delSld modSld">
      <pc:chgData name="Siniša Vuksan" userId="3af124f9-b8e7-46e3-9422-21ae1d17ac0b" providerId="ADAL" clId="{A2EDD487-5A0E-41DD-B097-E4077C860DF1}" dt="2021-10-22T08:41:34.361" v="526" actId="1076"/>
      <pc:docMkLst>
        <pc:docMk/>
      </pc:docMkLst>
      <pc:sldChg chg="del">
        <pc:chgData name="Siniša Vuksan" userId="3af124f9-b8e7-46e3-9422-21ae1d17ac0b" providerId="ADAL" clId="{A2EDD487-5A0E-41DD-B097-E4077C860DF1}" dt="2021-10-22T08:18:48.539" v="110" actId="2696"/>
        <pc:sldMkLst>
          <pc:docMk/>
          <pc:sldMk cId="1885293033" sldId="311"/>
        </pc:sldMkLst>
      </pc:sldChg>
      <pc:sldChg chg="addSp delSp del">
        <pc:chgData name="Siniša Vuksan" userId="3af124f9-b8e7-46e3-9422-21ae1d17ac0b" providerId="ADAL" clId="{A2EDD487-5A0E-41DD-B097-E4077C860DF1}" dt="2021-10-22T08:25:09.598" v="128" actId="2696"/>
        <pc:sldMkLst>
          <pc:docMk/>
          <pc:sldMk cId="2738473653" sldId="399"/>
        </pc:sldMkLst>
        <pc:picChg chg="add">
          <ac:chgData name="Siniša Vuksan" userId="3af124f9-b8e7-46e3-9422-21ae1d17ac0b" providerId="ADAL" clId="{A2EDD487-5A0E-41DD-B097-E4077C860DF1}" dt="2021-10-22T08:19:31.540" v="118"/>
          <ac:picMkLst>
            <pc:docMk/>
            <pc:sldMk cId="2738473653" sldId="399"/>
            <ac:picMk id="12" creationId="{A2399D4B-128D-4FB1-9395-0A037D73B23D}"/>
          </ac:picMkLst>
        </pc:picChg>
        <pc:picChg chg="del">
          <ac:chgData name="Siniša Vuksan" userId="3af124f9-b8e7-46e3-9422-21ae1d17ac0b" providerId="ADAL" clId="{A2EDD487-5A0E-41DD-B097-E4077C860DF1}" dt="2021-10-22T08:19:29.927" v="117" actId="478"/>
          <ac:picMkLst>
            <pc:docMk/>
            <pc:sldMk cId="2738473653" sldId="399"/>
            <ac:picMk id="1030" creationId="{EBDF0593-06FB-4124-A5F9-EF9052EFA13A}"/>
          </ac:picMkLst>
        </pc:picChg>
      </pc:sldChg>
      <pc:sldChg chg="addSp delSp modSp">
        <pc:chgData name="Siniša Vuksan" userId="3af124f9-b8e7-46e3-9422-21ae1d17ac0b" providerId="ADAL" clId="{A2EDD487-5A0E-41DD-B097-E4077C860DF1}" dt="2021-10-22T08:20:10.240" v="127" actId="14100"/>
        <pc:sldMkLst>
          <pc:docMk/>
          <pc:sldMk cId="3534126486" sldId="400"/>
        </pc:sldMkLst>
        <pc:spChg chg="mod">
          <ac:chgData name="Siniša Vuksan" userId="3af124f9-b8e7-46e3-9422-21ae1d17ac0b" providerId="ADAL" clId="{A2EDD487-5A0E-41DD-B097-E4077C860DF1}" dt="2021-10-22T08:20:10.240" v="127" actId="14100"/>
          <ac:spMkLst>
            <pc:docMk/>
            <pc:sldMk cId="3534126486" sldId="400"/>
            <ac:spMk id="8" creationId="{FC6A885A-5DA8-45A5-A48D-A86868275C73}"/>
          </ac:spMkLst>
        </pc:spChg>
        <pc:picChg chg="add">
          <ac:chgData name="Siniša Vuksan" userId="3af124f9-b8e7-46e3-9422-21ae1d17ac0b" providerId="ADAL" clId="{A2EDD487-5A0E-41DD-B097-E4077C860DF1}" dt="2021-10-22T08:19:21.419" v="116"/>
          <ac:picMkLst>
            <pc:docMk/>
            <pc:sldMk cId="3534126486" sldId="400"/>
            <ac:picMk id="6" creationId="{6D0DB278-2FAB-4DED-A7F0-9D923F9EDA33}"/>
          </ac:picMkLst>
        </pc:picChg>
        <pc:picChg chg="del">
          <ac:chgData name="Siniša Vuksan" userId="3af124f9-b8e7-46e3-9422-21ae1d17ac0b" providerId="ADAL" clId="{A2EDD487-5A0E-41DD-B097-E4077C860DF1}" dt="2021-10-22T08:19:15.212" v="115" actId="478"/>
          <ac:picMkLst>
            <pc:docMk/>
            <pc:sldMk cId="3534126486" sldId="400"/>
            <ac:picMk id="1030" creationId="{EBDF0593-06FB-4124-A5F9-EF9052EFA13A}"/>
          </ac:picMkLst>
        </pc:picChg>
      </pc:sldChg>
      <pc:sldChg chg="addSp delSp modSp">
        <pc:chgData name="Siniša Vuksan" userId="3af124f9-b8e7-46e3-9422-21ae1d17ac0b" providerId="ADAL" clId="{A2EDD487-5A0E-41DD-B097-E4077C860DF1}" dt="2021-10-22T08:41:34.361" v="526" actId="1076"/>
        <pc:sldMkLst>
          <pc:docMk/>
          <pc:sldMk cId="985220088" sldId="401"/>
        </pc:sldMkLst>
        <pc:spChg chg="mod">
          <ac:chgData name="Siniša Vuksan" userId="3af124f9-b8e7-46e3-9422-21ae1d17ac0b" providerId="ADAL" clId="{A2EDD487-5A0E-41DD-B097-E4077C860DF1}" dt="2021-10-22T08:29:21.618" v="416" actId="113"/>
          <ac:spMkLst>
            <pc:docMk/>
            <pc:sldMk cId="985220088" sldId="401"/>
            <ac:spMk id="7" creationId="{1C641332-D3E1-44FF-89AE-E95C947BBDAD}"/>
          </ac:spMkLst>
        </pc:spChg>
        <pc:spChg chg="mod">
          <ac:chgData name="Siniša Vuksan" userId="3af124f9-b8e7-46e3-9422-21ae1d17ac0b" providerId="ADAL" clId="{A2EDD487-5A0E-41DD-B097-E4077C860DF1}" dt="2021-10-22T08:36:57.729" v="509" actId="113"/>
          <ac:spMkLst>
            <pc:docMk/>
            <pc:sldMk cId="985220088" sldId="401"/>
            <ac:spMk id="12" creationId="{196BC2EB-873D-4742-AFE1-DCB084578B3C}"/>
          </ac:spMkLst>
        </pc:spChg>
        <pc:spChg chg="mod ord">
          <ac:chgData name="Siniša Vuksan" userId="3af124f9-b8e7-46e3-9422-21ae1d17ac0b" providerId="ADAL" clId="{A2EDD487-5A0E-41DD-B097-E4077C860DF1}" dt="2021-10-22T08:41:34.361" v="526" actId="1076"/>
          <ac:spMkLst>
            <pc:docMk/>
            <pc:sldMk cId="985220088" sldId="401"/>
            <ac:spMk id="13" creationId="{603A95EE-A506-4521-B003-EC1CB8010171}"/>
          </ac:spMkLst>
        </pc:spChg>
        <pc:picChg chg="add">
          <ac:chgData name="Siniša Vuksan" userId="3af124f9-b8e7-46e3-9422-21ae1d17ac0b" providerId="ADAL" clId="{A2EDD487-5A0E-41DD-B097-E4077C860DF1}" dt="2021-10-22T08:19:37.215" v="120"/>
          <ac:picMkLst>
            <pc:docMk/>
            <pc:sldMk cId="985220088" sldId="401"/>
            <ac:picMk id="8" creationId="{8830A34C-EAC5-41FC-98E2-627A26D4D8AD}"/>
          </ac:picMkLst>
        </pc:picChg>
        <pc:picChg chg="mod">
          <ac:chgData name="Siniša Vuksan" userId="3af124f9-b8e7-46e3-9422-21ae1d17ac0b" providerId="ADAL" clId="{A2EDD487-5A0E-41DD-B097-E4077C860DF1}" dt="2021-10-22T08:40:29.473" v="515" actId="1076"/>
          <ac:picMkLst>
            <pc:docMk/>
            <pc:sldMk cId="985220088" sldId="401"/>
            <ac:picMk id="1028" creationId="{0406B2FD-DEBC-45E8-9080-56A574B4F36D}"/>
          </ac:picMkLst>
        </pc:picChg>
        <pc:picChg chg="del">
          <ac:chgData name="Siniša Vuksan" userId="3af124f9-b8e7-46e3-9422-21ae1d17ac0b" providerId="ADAL" clId="{A2EDD487-5A0E-41DD-B097-E4077C860DF1}" dt="2021-10-22T08:19:36.012" v="119" actId="478"/>
          <ac:picMkLst>
            <pc:docMk/>
            <pc:sldMk cId="985220088" sldId="401"/>
            <ac:picMk id="1030" creationId="{EBDF0593-06FB-4124-A5F9-EF9052EFA13A}"/>
          </ac:picMkLst>
        </pc:picChg>
      </pc:sldChg>
      <pc:sldChg chg="addSp delSp">
        <pc:chgData name="Siniša Vuksan" userId="3af124f9-b8e7-46e3-9422-21ae1d17ac0b" providerId="ADAL" clId="{A2EDD487-5A0E-41DD-B097-E4077C860DF1}" dt="2021-10-22T08:19:43.144" v="122"/>
        <pc:sldMkLst>
          <pc:docMk/>
          <pc:sldMk cId="1254321222" sldId="402"/>
        </pc:sldMkLst>
        <pc:picChg chg="add">
          <ac:chgData name="Siniša Vuksan" userId="3af124f9-b8e7-46e3-9422-21ae1d17ac0b" providerId="ADAL" clId="{A2EDD487-5A0E-41DD-B097-E4077C860DF1}" dt="2021-10-22T08:19:43.144" v="122"/>
          <ac:picMkLst>
            <pc:docMk/>
            <pc:sldMk cId="1254321222" sldId="402"/>
            <ac:picMk id="6" creationId="{17A5084B-5FBB-4847-98B3-E28C46BB2EAF}"/>
          </ac:picMkLst>
        </pc:picChg>
        <pc:picChg chg="del">
          <ac:chgData name="Siniša Vuksan" userId="3af124f9-b8e7-46e3-9422-21ae1d17ac0b" providerId="ADAL" clId="{A2EDD487-5A0E-41DD-B097-E4077C860DF1}" dt="2021-10-22T08:19:41.973" v="121" actId="478"/>
          <ac:picMkLst>
            <pc:docMk/>
            <pc:sldMk cId="1254321222" sldId="402"/>
            <ac:picMk id="1030" creationId="{EBDF0593-06FB-4124-A5F9-EF9052EFA13A}"/>
          </ac:picMkLst>
        </pc:picChg>
      </pc:sldChg>
      <pc:sldChg chg="addSp delSp">
        <pc:chgData name="Siniša Vuksan" userId="3af124f9-b8e7-46e3-9422-21ae1d17ac0b" providerId="ADAL" clId="{A2EDD487-5A0E-41DD-B097-E4077C860DF1}" dt="2021-10-22T08:19:46.636" v="124"/>
        <pc:sldMkLst>
          <pc:docMk/>
          <pc:sldMk cId="114420373" sldId="403"/>
        </pc:sldMkLst>
        <pc:picChg chg="add">
          <ac:chgData name="Siniša Vuksan" userId="3af124f9-b8e7-46e3-9422-21ae1d17ac0b" providerId="ADAL" clId="{A2EDD487-5A0E-41DD-B097-E4077C860DF1}" dt="2021-10-22T08:19:46.636" v="124"/>
          <ac:picMkLst>
            <pc:docMk/>
            <pc:sldMk cId="114420373" sldId="403"/>
            <ac:picMk id="6" creationId="{3ABE9FCC-0AED-4EF3-8BFD-8A3B4D640285}"/>
          </ac:picMkLst>
        </pc:picChg>
        <pc:picChg chg="del">
          <ac:chgData name="Siniša Vuksan" userId="3af124f9-b8e7-46e3-9422-21ae1d17ac0b" providerId="ADAL" clId="{A2EDD487-5A0E-41DD-B097-E4077C860DF1}" dt="2021-10-22T08:19:45.684" v="123" actId="478"/>
          <ac:picMkLst>
            <pc:docMk/>
            <pc:sldMk cId="114420373" sldId="403"/>
            <ac:picMk id="1030" creationId="{EBDF0593-06FB-4124-A5F9-EF9052EFA13A}"/>
          </ac:picMkLst>
        </pc:picChg>
      </pc:sldChg>
      <pc:sldChg chg="del">
        <pc:chgData name="Siniša Vuksan" userId="3af124f9-b8e7-46e3-9422-21ae1d17ac0b" providerId="ADAL" clId="{A2EDD487-5A0E-41DD-B097-E4077C860DF1}" dt="2021-10-22T08:18:49.147" v="111" actId="2696"/>
        <pc:sldMkLst>
          <pc:docMk/>
          <pc:sldMk cId="2321852791" sldId="404"/>
        </pc:sldMkLst>
      </pc:sldChg>
      <pc:sldChg chg="addSp modSp modAnim">
        <pc:chgData name="Siniša Vuksan" userId="3af124f9-b8e7-46e3-9422-21ae1d17ac0b" providerId="ADAL" clId="{A2EDD487-5A0E-41DD-B097-E4077C860DF1}" dt="2021-10-22T08:19:05.765" v="114"/>
        <pc:sldMkLst>
          <pc:docMk/>
          <pc:sldMk cId="2977035534" sldId="405"/>
        </pc:sldMkLst>
        <pc:spChg chg="mod">
          <ac:chgData name="Siniša Vuksan" userId="3af124f9-b8e7-46e3-9422-21ae1d17ac0b" providerId="ADAL" clId="{A2EDD487-5A0E-41DD-B097-E4077C860DF1}" dt="2021-10-22T08:18:58.963" v="113" actId="14100"/>
          <ac:spMkLst>
            <pc:docMk/>
            <pc:sldMk cId="2977035534" sldId="405"/>
            <ac:spMk id="4" creationId="{AE6E8431-AEF3-42E8-A31E-E040B16722CE}"/>
          </ac:spMkLst>
        </pc:spChg>
        <pc:picChg chg="add">
          <ac:chgData name="Siniša Vuksan" userId="3af124f9-b8e7-46e3-9422-21ae1d17ac0b" providerId="ADAL" clId="{A2EDD487-5A0E-41DD-B097-E4077C860DF1}" dt="2021-10-22T08:14:27.694" v="0"/>
          <ac:picMkLst>
            <pc:docMk/>
            <pc:sldMk cId="2977035534" sldId="405"/>
            <ac:picMk id="3" creationId="{46D5D589-E010-4A85-9638-55647F82E1EE}"/>
          </ac:picMkLst>
        </pc:picChg>
        <pc:picChg chg="add">
          <ac:chgData name="Siniša Vuksan" userId="3af124f9-b8e7-46e3-9422-21ae1d17ac0b" providerId="ADAL" clId="{A2EDD487-5A0E-41DD-B097-E4077C860DF1}" dt="2021-10-22T08:14:33.716" v="1"/>
          <ac:picMkLst>
            <pc:docMk/>
            <pc:sldMk cId="2977035534" sldId="405"/>
            <ac:picMk id="5" creationId="{0BFBC2C2-7E68-41CA-A85D-FA487DDAD9E7}"/>
          </ac:picMkLst>
        </pc:picChg>
      </pc:sldChg>
    </pc:docChg>
  </pc:docChgLst>
  <pc:docChgLst>
    <pc:chgData name="Siniša Vuksan" userId="3af124f9-b8e7-46e3-9422-21ae1d17ac0b" providerId="ADAL" clId="{EFA9FD56-1C44-4D5C-9CFC-93DFC63F07DC}"/>
    <pc:docChg chg="undo custSel addSld delSld modSld">
      <pc:chgData name="Siniša Vuksan" userId="3af124f9-b8e7-46e3-9422-21ae1d17ac0b" providerId="ADAL" clId="{EFA9FD56-1C44-4D5C-9CFC-93DFC63F07DC}" dt="2021-10-21T16:13:47.661" v="369" actId="20577"/>
      <pc:docMkLst>
        <pc:docMk/>
      </pc:docMkLst>
      <pc:sldChg chg="addSp delSp modSp delAnim modAnim">
        <pc:chgData name="Siniša Vuksan" userId="3af124f9-b8e7-46e3-9422-21ae1d17ac0b" providerId="ADAL" clId="{EFA9FD56-1C44-4D5C-9CFC-93DFC63F07DC}" dt="2021-10-21T16:07:26.090" v="190"/>
        <pc:sldMkLst>
          <pc:docMk/>
          <pc:sldMk cId="1307051177" sldId="398"/>
        </pc:sldMkLst>
        <pc:spChg chg="mod">
          <ac:chgData name="Siniša Vuksan" userId="3af124f9-b8e7-46e3-9422-21ae1d17ac0b" providerId="ADAL" clId="{EFA9FD56-1C44-4D5C-9CFC-93DFC63F07DC}" dt="2021-10-21T16:01:32.576" v="96" actId="1038"/>
          <ac:spMkLst>
            <pc:docMk/>
            <pc:sldMk cId="1307051177" sldId="398"/>
            <ac:spMk id="15" creationId="{FD87A7C4-FACD-4E78-A349-D33AAC64A9A4}"/>
          </ac:spMkLst>
        </pc:spChg>
        <pc:spChg chg="mod">
          <ac:chgData name="Siniša Vuksan" userId="3af124f9-b8e7-46e3-9422-21ae1d17ac0b" providerId="ADAL" clId="{EFA9FD56-1C44-4D5C-9CFC-93DFC63F07DC}" dt="2021-10-21T16:01:32.576" v="96" actId="1038"/>
          <ac:spMkLst>
            <pc:docMk/>
            <pc:sldMk cId="1307051177" sldId="398"/>
            <ac:spMk id="16" creationId="{36F9C355-9F04-4FA6-880A-3791768B981F}"/>
          </ac:spMkLst>
        </pc:spChg>
        <pc:spChg chg="mod">
          <ac:chgData name="Siniša Vuksan" userId="3af124f9-b8e7-46e3-9422-21ae1d17ac0b" providerId="ADAL" clId="{EFA9FD56-1C44-4D5C-9CFC-93DFC63F07DC}" dt="2021-10-21T16:01:32.576" v="96" actId="1038"/>
          <ac:spMkLst>
            <pc:docMk/>
            <pc:sldMk cId="1307051177" sldId="398"/>
            <ac:spMk id="17" creationId="{B8FCB2CF-42F7-4567-A046-04BE19855AAC}"/>
          </ac:spMkLst>
        </pc:spChg>
        <pc:spChg chg="mod">
          <ac:chgData name="Siniša Vuksan" userId="3af124f9-b8e7-46e3-9422-21ae1d17ac0b" providerId="ADAL" clId="{EFA9FD56-1C44-4D5C-9CFC-93DFC63F07DC}" dt="2021-10-21T16:01:32.576" v="96" actId="1038"/>
          <ac:spMkLst>
            <pc:docMk/>
            <pc:sldMk cId="1307051177" sldId="398"/>
            <ac:spMk id="19" creationId="{1BC77A33-43E8-4E7B-829C-768CED8C0045}"/>
          </ac:spMkLst>
        </pc:spChg>
        <pc:spChg chg="del">
          <ac:chgData name="Siniša Vuksan" userId="3af124f9-b8e7-46e3-9422-21ae1d17ac0b" providerId="ADAL" clId="{EFA9FD56-1C44-4D5C-9CFC-93DFC63F07DC}" dt="2021-10-21T16:04:01.513" v="169" actId="478"/>
          <ac:spMkLst>
            <pc:docMk/>
            <pc:sldMk cId="1307051177" sldId="398"/>
            <ac:spMk id="20" creationId="{5ECB7072-4268-4CB4-A2A0-AB1E3BCAE142}"/>
          </ac:spMkLst>
        </pc:spChg>
        <pc:spChg chg="mod ord">
          <ac:chgData name="Siniša Vuksan" userId="3af124f9-b8e7-46e3-9422-21ae1d17ac0b" providerId="ADAL" clId="{EFA9FD56-1C44-4D5C-9CFC-93DFC63F07DC}" dt="2021-10-21T16:04:54.927" v="179" actId="166"/>
          <ac:spMkLst>
            <pc:docMk/>
            <pc:sldMk cId="1307051177" sldId="398"/>
            <ac:spMk id="21" creationId="{6C0B1F74-ED3A-4258-BC22-FCA543A10E4B}"/>
          </ac:spMkLst>
        </pc:spChg>
        <pc:spChg chg="add">
          <ac:chgData name="Siniša Vuksan" userId="3af124f9-b8e7-46e3-9422-21ae1d17ac0b" providerId="ADAL" clId="{EFA9FD56-1C44-4D5C-9CFC-93DFC63F07DC}" dt="2021-10-21T16:04:02.717" v="170"/>
          <ac:spMkLst>
            <pc:docMk/>
            <pc:sldMk cId="1307051177" sldId="398"/>
            <ac:spMk id="23" creationId="{A4205297-281B-474A-8957-4FF74B0B239E}"/>
          </ac:spMkLst>
        </pc:spChg>
        <pc:picChg chg="add mod">
          <ac:chgData name="Siniša Vuksan" userId="3af124f9-b8e7-46e3-9422-21ae1d17ac0b" providerId="ADAL" clId="{EFA9FD56-1C44-4D5C-9CFC-93DFC63F07DC}" dt="2021-10-21T16:05:03.155" v="180" actId="14100"/>
          <ac:picMkLst>
            <pc:docMk/>
            <pc:sldMk cId="1307051177" sldId="398"/>
            <ac:picMk id="2" creationId="{734090F9-D873-4125-AB4B-0FE344A972AF}"/>
          </ac:picMkLst>
        </pc:picChg>
        <pc:picChg chg="mod">
          <ac:chgData name="Siniša Vuksan" userId="3af124f9-b8e7-46e3-9422-21ae1d17ac0b" providerId="ADAL" clId="{EFA9FD56-1C44-4D5C-9CFC-93DFC63F07DC}" dt="2021-10-21T16:01:40.446" v="118" actId="1038"/>
          <ac:picMkLst>
            <pc:docMk/>
            <pc:sldMk cId="1307051177" sldId="398"/>
            <ac:picMk id="5" creationId="{44B6FF1D-B5F3-48C0-8B3E-91B3C919A286}"/>
          </ac:picMkLst>
        </pc:picChg>
        <pc:picChg chg="mod">
          <ac:chgData name="Siniša Vuksan" userId="3af124f9-b8e7-46e3-9422-21ae1d17ac0b" providerId="ADAL" clId="{EFA9FD56-1C44-4D5C-9CFC-93DFC63F07DC}" dt="2021-10-21T16:01:32.576" v="96" actId="1038"/>
          <ac:picMkLst>
            <pc:docMk/>
            <pc:sldMk cId="1307051177" sldId="398"/>
            <ac:picMk id="8" creationId="{09E9B3B7-33F8-4B11-9770-D2826FC4481D}"/>
          </ac:picMkLst>
        </pc:picChg>
        <pc:picChg chg="mod">
          <ac:chgData name="Siniša Vuksan" userId="3af124f9-b8e7-46e3-9422-21ae1d17ac0b" providerId="ADAL" clId="{EFA9FD56-1C44-4D5C-9CFC-93DFC63F07DC}" dt="2021-10-21T16:01:32.576" v="96" actId="1038"/>
          <ac:picMkLst>
            <pc:docMk/>
            <pc:sldMk cId="1307051177" sldId="398"/>
            <ac:picMk id="9" creationId="{02432B3B-03AB-44F4-8052-90A372BA45FF}"/>
          </ac:picMkLst>
        </pc:picChg>
        <pc:picChg chg="mod">
          <ac:chgData name="Siniša Vuksan" userId="3af124f9-b8e7-46e3-9422-21ae1d17ac0b" providerId="ADAL" clId="{EFA9FD56-1C44-4D5C-9CFC-93DFC63F07DC}" dt="2021-10-21T16:01:32.576" v="96" actId="1038"/>
          <ac:picMkLst>
            <pc:docMk/>
            <pc:sldMk cId="1307051177" sldId="398"/>
            <ac:picMk id="10" creationId="{458A7D4F-E1E4-401D-B333-1F318CF4D94A}"/>
          </ac:picMkLst>
        </pc:picChg>
        <pc:picChg chg="mod">
          <ac:chgData name="Siniša Vuksan" userId="3af124f9-b8e7-46e3-9422-21ae1d17ac0b" providerId="ADAL" clId="{EFA9FD56-1C44-4D5C-9CFC-93DFC63F07DC}" dt="2021-10-21T16:01:32.576" v="96" actId="1038"/>
          <ac:picMkLst>
            <pc:docMk/>
            <pc:sldMk cId="1307051177" sldId="398"/>
            <ac:picMk id="11" creationId="{A8A2B9A1-8336-4420-9B46-60E7AF895129}"/>
          </ac:picMkLst>
        </pc:picChg>
        <pc:picChg chg="mod">
          <ac:chgData name="Siniša Vuksan" userId="3af124f9-b8e7-46e3-9422-21ae1d17ac0b" providerId="ADAL" clId="{EFA9FD56-1C44-4D5C-9CFC-93DFC63F07DC}" dt="2021-10-21T16:01:32.576" v="96" actId="1038"/>
          <ac:picMkLst>
            <pc:docMk/>
            <pc:sldMk cId="1307051177" sldId="398"/>
            <ac:picMk id="12" creationId="{3D9F8ABB-1D0F-4D7D-9A6E-F36BE4362131}"/>
          </ac:picMkLst>
        </pc:picChg>
        <pc:picChg chg="mod">
          <ac:chgData name="Siniša Vuksan" userId="3af124f9-b8e7-46e3-9422-21ae1d17ac0b" providerId="ADAL" clId="{EFA9FD56-1C44-4D5C-9CFC-93DFC63F07DC}" dt="2021-10-21T16:01:32.576" v="96" actId="1038"/>
          <ac:picMkLst>
            <pc:docMk/>
            <pc:sldMk cId="1307051177" sldId="398"/>
            <ac:picMk id="13" creationId="{E618FA9D-10CF-4CF0-A917-ABD3DA1DA1FD}"/>
          </ac:picMkLst>
        </pc:picChg>
        <pc:picChg chg="mod">
          <ac:chgData name="Siniša Vuksan" userId="3af124f9-b8e7-46e3-9422-21ae1d17ac0b" providerId="ADAL" clId="{EFA9FD56-1C44-4D5C-9CFC-93DFC63F07DC}" dt="2021-10-21T16:01:32.576" v="96" actId="1038"/>
          <ac:picMkLst>
            <pc:docMk/>
            <pc:sldMk cId="1307051177" sldId="398"/>
            <ac:picMk id="14" creationId="{7E3C0486-0DBE-4FA8-B375-97558C264B98}"/>
          </ac:picMkLst>
        </pc:picChg>
        <pc:picChg chg="mod">
          <ac:chgData name="Siniša Vuksan" userId="3af124f9-b8e7-46e3-9422-21ae1d17ac0b" providerId="ADAL" clId="{EFA9FD56-1C44-4D5C-9CFC-93DFC63F07DC}" dt="2021-10-21T16:01:32.576" v="96" actId="1038"/>
          <ac:picMkLst>
            <pc:docMk/>
            <pc:sldMk cId="1307051177" sldId="398"/>
            <ac:picMk id="22" creationId="{0BE03255-3B26-4B25-AB43-C3F64BE31A8A}"/>
          </ac:picMkLst>
        </pc:picChg>
      </pc:sldChg>
      <pc:sldChg chg="add">
        <pc:chgData name="Siniša Vuksan" userId="3af124f9-b8e7-46e3-9422-21ae1d17ac0b" providerId="ADAL" clId="{EFA9FD56-1C44-4D5C-9CFC-93DFC63F07DC}" dt="2021-10-21T16:12:07.018" v="192"/>
        <pc:sldMkLst>
          <pc:docMk/>
          <pc:sldMk cId="2321852791" sldId="404"/>
        </pc:sldMkLst>
      </pc:sldChg>
      <pc:sldChg chg="modSp add del">
        <pc:chgData name="Siniša Vuksan" userId="3af124f9-b8e7-46e3-9422-21ae1d17ac0b" providerId="ADAL" clId="{EFA9FD56-1C44-4D5C-9CFC-93DFC63F07DC}" dt="2021-10-21T16:04:19.355" v="178" actId="2696"/>
        <pc:sldMkLst>
          <pc:docMk/>
          <pc:sldMk cId="2905912819" sldId="404"/>
        </pc:sldMkLst>
        <pc:spChg chg="mod">
          <ac:chgData name="Siniša Vuksan" userId="3af124f9-b8e7-46e3-9422-21ae1d17ac0b" providerId="ADAL" clId="{EFA9FD56-1C44-4D5C-9CFC-93DFC63F07DC}" dt="2021-10-21T16:03:46.172" v="168" actId="20577"/>
          <ac:spMkLst>
            <pc:docMk/>
            <pc:sldMk cId="2905912819" sldId="404"/>
            <ac:spMk id="15" creationId="{FD87A7C4-FACD-4E78-A349-D33AAC64A9A4}"/>
          </ac:spMkLst>
        </pc:spChg>
        <pc:spChg chg="mod">
          <ac:chgData name="Siniša Vuksan" userId="3af124f9-b8e7-46e3-9422-21ae1d17ac0b" providerId="ADAL" clId="{EFA9FD56-1C44-4D5C-9CFC-93DFC63F07DC}" dt="2021-10-21T16:03:22.710" v="158" actId="14100"/>
          <ac:spMkLst>
            <pc:docMk/>
            <pc:sldMk cId="2905912819" sldId="404"/>
            <ac:spMk id="20" creationId="{5ECB7072-4268-4CB4-A2A0-AB1E3BCAE142}"/>
          </ac:spMkLst>
        </pc:spChg>
        <pc:picChg chg="mod">
          <ac:chgData name="Siniša Vuksan" userId="3af124f9-b8e7-46e3-9422-21ae1d17ac0b" providerId="ADAL" clId="{EFA9FD56-1C44-4D5C-9CFC-93DFC63F07DC}" dt="2021-10-21T16:03:37.051" v="159" actId="14826"/>
          <ac:picMkLst>
            <pc:docMk/>
            <pc:sldMk cId="2905912819" sldId="404"/>
            <ac:picMk id="2" creationId="{2BECE442-6882-4ECA-84C8-40854A4EAEA8}"/>
          </ac:picMkLst>
        </pc:picChg>
      </pc:sldChg>
      <pc:sldChg chg="addSp delSp modSp new add modAnim">
        <pc:chgData name="Siniša Vuksan" userId="3af124f9-b8e7-46e3-9422-21ae1d17ac0b" providerId="ADAL" clId="{EFA9FD56-1C44-4D5C-9CFC-93DFC63F07DC}" dt="2021-10-21T16:13:47.661" v="369" actId="20577"/>
        <pc:sldMkLst>
          <pc:docMk/>
          <pc:sldMk cId="2977035534" sldId="405"/>
        </pc:sldMkLst>
        <pc:spChg chg="del">
          <ac:chgData name="Siniša Vuksan" userId="3af124f9-b8e7-46e3-9422-21ae1d17ac0b" providerId="ADAL" clId="{EFA9FD56-1C44-4D5C-9CFC-93DFC63F07DC}" dt="2021-10-21T16:12:13.653" v="195" actId="478"/>
          <ac:spMkLst>
            <pc:docMk/>
            <pc:sldMk cId="2977035534" sldId="405"/>
            <ac:spMk id="2" creationId="{73C446B5-07A1-4139-9E1B-4FF4BD33141D}"/>
          </ac:spMkLst>
        </pc:spChg>
        <pc:spChg chg="del">
          <ac:chgData name="Siniša Vuksan" userId="3af124f9-b8e7-46e3-9422-21ae1d17ac0b" providerId="ADAL" clId="{EFA9FD56-1C44-4D5C-9CFC-93DFC63F07DC}" dt="2021-10-21T16:12:15.774" v="196" actId="478"/>
          <ac:spMkLst>
            <pc:docMk/>
            <pc:sldMk cId="2977035534" sldId="405"/>
            <ac:spMk id="3" creationId="{72B68FA5-3AFA-4203-B749-9B5A63B51DED}"/>
          </ac:spMkLst>
        </pc:spChg>
        <pc:spChg chg="add mod">
          <ac:chgData name="Siniša Vuksan" userId="3af124f9-b8e7-46e3-9422-21ae1d17ac0b" providerId="ADAL" clId="{EFA9FD56-1C44-4D5C-9CFC-93DFC63F07DC}" dt="2021-10-21T16:13:47.661" v="369" actId="20577"/>
          <ac:spMkLst>
            <pc:docMk/>
            <pc:sldMk cId="2977035534" sldId="405"/>
            <ac:spMk id="4" creationId="{AE6E8431-AEF3-42E8-A31E-E040B16722CE}"/>
          </ac:spMkLst>
        </pc:spChg>
      </pc:sldChg>
    </pc:docChg>
  </pc:docChgLst>
  <pc:docChgLst>
    <pc:chgData name="Siniša Vuksan" userId="3af124f9-b8e7-46e3-9422-21ae1d17ac0b" providerId="ADAL" clId="{E43D6298-6717-4DD9-B660-A4434BB916B6}"/>
  </pc:docChgLst>
  <pc:docChgLst>
    <pc:chgData name="IVA Palčić Strčić" userId="ba6dff45-8d8f-4a43-b954-a00cf4685489" providerId="ADAL" clId="{1195EC37-13A3-4A46-AF3F-3E0D46821EAD}"/>
    <pc:docChg chg="undo modSld">
      <pc:chgData name="IVA Palčić Strčić" userId="ba6dff45-8d8f-4a43-b954-a00cf4685489" providerId="ADAL" clId="{1195EC37-13A3-4A46-AF3F-3E0D46821EAD}" dt="2021-10-22T21:24:15.241" v="5" actId="1076"/>
      <pc:docMkLst>
        <pc:docMk/>
      </pc:docMkLst>
      <pc:sldChg chg="modSp">
        <pc:chgData name="IVA Palčić Strčić" userId="ba6dff45-8d8f-4a43-b954-a00cf4685489" providerId="ADAL" clId="{1195EC37-13A3-4A46-AF3F-3E0D46821EAD}" dt="2021-10-22T21:24:15.241" v="5" actId="1076"/>
        <pc:sldMkLst>
          <pc:docMk/>
          <pc:sldMk cId="1307051177" sldId="398"/>
        </pc:sldMkLst>
        <pc:spChg chg="mod">
          <ac:chgData name="IVA Palčić Strčić" userId="ba6dff45-8d8f-4a43-b954-a00cf4685489" providerId="ADAL" clId="{1195EC37-13A3-4A46-AF3F-3E0D46821EAD}" dt="2021-10-22T21:24:15.241" v="5" actId="1076"/>
          <ac:spMkLst>
            <pc:docMk/>
            <pc:sldMk cId="1307051177" sldId="398"/>
            <ac:spMk id="21" creationId="{6C0B1F74-ED3A-4258-BC22-FCA543A10E4B}"/>
          </ac:spMkLst>
        </pc:spChg>
        <pc:spChg chg="mod">
          <ac:chgData name="IVA Palčić Strčić" userId="ba6dff45-8d8f-4a43-b954-a00cf4685489" providerId="ADAL" clId="{1195EC37-13A3-4A46-AF3F-3E0D46821EAD}" dt="2021-10-22T21:23:39.878" v="2" actId="20577"/>
          <ac:spMkLst>
            <pc:docMk/>
            <pc:sldMk cId="1307051177" sldId="398"/>
            <ac:spMk id="23" creationId="{A4205297-281B-474A-8957-4FF74B0B239E}"/>
          </ac:spMkLst>
        </pc:spChg>
        <pc:picChg chg="mod">
          <ac:chgData name="IVA Palčić Strčić" userId="ba6dff45-8d8f-4a43-b954-a00cf4685489" providerId="ADAL" clId="{1195EC37-13A3-4A46-AF3F-3E0D46821EAD}" dt="2021-10-22T21:24:08.068" v="4" actId="1076"/>
          <ac:picMkLst>
            <pc:docMk/>
            <pc:sldMk cId="1307051177" sldId="398"/>
            <ac:picMk id="5" creationId="{44B6FF1D-B5F3-48C0-8B3E-91B3C919A2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5CC396C9-95FF-4AA8-AA7E-ECCCCDE58F2C}" type="datetimeFigureOut">
              <a:rPr lang="hr-HR" smtClean="0"/>
              <a:t>22.10.2021.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18956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t>22.10.2021.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422095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t>22.10.2021.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376285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5CC396C9-95FF-4AA8-AA7E-ECCCCDE58F2C}" type="datetimeFigureOut">
              <a:rPr lang="hr-HR" smtClean="0"/>
              <a:t>22.10.2021.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342174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5CC396C9-95FF-4AA8-AA7E-ECCCCDE58F2C}" type="datetimeFigureOut">
              <a:rPr lang="hr-HR" smtClean="0"/>
              <a:t>22.10.2021.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40280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5CC396C9-95FF-4AA8-AA7E-ECCCCDE58F2C}" type="datetimeFigureOut">
              <a:rPr lang="hr-HR" smtClean="0"/>
              <a:t>22.10.2021.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332017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5CC396C9-95FF-4AA8-AA7E-ECCCCDE58F2C}" type="datetimeFigureOut">
              <a:rPr lang="hr-HR" smtClean="0"/>
              <a:t>22.10.2021.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426694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5CC396C9-95FF-4AA8-AA7E-ECCCCDE58F2C}" type="datetimeFigureOut">
              <a:rPr lang="hr-HR" smtClean="0"/>
              <a:t>22.10.2021.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135556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CC396C9-95FF-4AA8-AA7E-ECCCCDE58F2C}" type="datetimeFigureOut">
              <a:rPr lang="hr-HR" smtClean="0"/>
              <a:t>22.10.2021.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2239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CC396C9-95FF-4AA8-AA7E-ECCCCDE58F2C}" type="datetimeFigureOut">
              <a:rPr lang="hr-HR" smtClean="0"/>
              <a:t>22.10.2021.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204813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5CC396C9-95FF-4AA8-AA7E-ECCCCDE58F2C}" type="datetimeFigureOut">
              <a:rPr lang="hr-HR" smtClean="0"/>
              <a:t>22.10.2021.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C15C992-20F2-4EA1-9737-4CD93F19205D}" type="slidenum">
              <a:rPr lang="hr-HR" smtClean="0"/>
              <a:t>‹#›</a:t>
            </a:fld>
            <a:endParaRPr lang="hr-HR"/>
          </a:p>
        </p:txBody>
      </p:sp>
    </p:spTree>
    <p:extLst>
      <p:ext uri="{BB962C8B-B14F-4D97-AF65-F5344CB8AC3E}">
        <p14:creationId xmlns:p14="http://schemas.microsoft.com/office/powerpoint/2010/main" val="99749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396C9-95FF-4AA8-AA7E-ECCCCDE58F2C}" type="datetimeFigureOut">
              <a:rPr lang="hr-HR" smtClean="0"/>
              <a:t>22.10.2021.</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5C992-20F2-4EA1-9737-4CD93F19205D}" type="slidenum">
              <a:rPr lang="hr-HR" smtClean="0"/>
              <a:t>‹#›</a:t>
            </a:fld>
            <a:endParaRPr lang="hr-HR"/>
          </a:p>
        </p:txBody>
      </p:sp>
    </p:spTree>
    <p:extLst>
      <p:ext uri="{BB962C8B-B14F-4D97-AF65-F5344CB8AC3E}">
        <p14:creationId xmlns:p14="http://schemas.microsoft.com/office/powerpoint/2010/main" val="32669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jp/view-image.php?image=232940&amp;picture=2017"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ordart.com/" TargetMode="External"/><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resource/23757642" TargetMode="External"/><Relationship Id="rId2" Type="http://schemas.openxmlformats.org/officeDocument/2006/relationships/hyperlink" Target="https://wordwall.net/resource/23792373"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uyxadwwT2lE" TargetMode="External"/><Relationship Id="rId7" Type="http://schemas.openxmlformats.org/officeDocument/2006/relationships/image" Target="../media/image10.png"/><Relationship Id="rId2" Type="http://schemas.openxmlformats.org/officeDocument/2006/relationships/hyperlink" Target="https://wordwall.net/resource/23792857"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youtu.be/MDVFJwHIK5o"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7" name="TekstniOkvir 6">
            <a:extLst>
              <a:ext uri="{FF2B5EF4-FFF2-40B4-BE49-F238E27FC236}">
                <a16:creationId xmlns:a16="http://schemas.microsoft.com/office/drawing/2014/main" id="{7AABC19F-20AC-44C3-817D-0AB550E470EC}"/>
              </a:ext>
            </a:extLst>
          </p:cNvPr>
          <p:cNvSpPr txBox="1"/>
          <p:nvPr/>
        </p:nvSpPr>
        <p:spPr>
          <a:xfrm>
            <a:off x="4764410" y="2778264"/>
            <a:ext cx="6843252" cy="707886"/>
          </a:xfrm>
          <a:prstGeom prst="rect">
            <a:avLst/>
          </a:prstGeom>
          <a:noFill/>
        </p:spPr>
        <p:txBody>
          <a:bodyPr wrap="square" rtlCol="0">
            <a:spAutoFit/>
          </a:bodyPr>
          <a:lstStyle/>
          <a:p>
            <a:pPr algn="r"/>
            <a:r>
              <a:rPr lang="hr-HR" sz="4000" b="1" u="sng" dirty="0">
                <a:solidFill>
                  <a:schemeClr val="accent2"/>
                </a:solidFill>
              </a:rPr>
              <a:t>HOLIDAYS;</a:t>
            </a:r>
          </a:p>
        </p:txBody>
      </p:sp>
      <p:sp>
        <p:nvSpPr>
          <p:cNvPr id="27" name="TekstniOkvir 26">
            <a:extLst>
              <a:ext uri="{FF2B5EF4-FFF2-40B4-BE49-F238E27FC236}">
                <a16:creationId xmlns:a16="http://schemas.microsoft.com/office/drawing/2014/main" id="{10333F66-C8B6-4273-844E-B19AC9BCB6A4}"/>
              </a:ext>
            </a:extLst>
          </p:cNvPr>
          <p:cNvSpPr txBox="1"/>
          <p:nvPr/>
        </p:nvSpPr>
        <p:spPr>
          <a:xfrm>
            <a:off x="4764410" y="3429000"/>
            <a:ext cx="6843252" cy="1323439"/>
          </a:xfrm>
          <a:prstGeom prst="rect">
            <a:avLst/>
          </a:prstGeom>
          <a:noFill/>
        </p:spPr>
        <p:txBody>
          <a:bodyPr wrap="square" rtlCol="0">
            <a:spAutoFit/>
          </a:bodyPr>
          <a:lstStyle/>
          <a:p>
            <a:pPr algn="r"/>
            <a:r>
              <a:rPr lang="hr-HR" sz="4000" dirty="0" err="1">
                <a:solidFill>
                  <a:schemeClr val="bg1"/>
                </a:solidFill>
              </a:rPr>
              <a:t>Halloween</a:t>
            </a:r>
            <a:endParaRPr lang="hr-HR" sz="4000" dirty="0">
              <a:solidFill>
                <a:schemeClr val="bg1"/>
              </a:solidFill>
            </a:endParaRPr>
          </a:p>
          <a:p>
            <a:pPr algn="r"/>
            <a:endParaRPr lang="hr-HR" sz="4000" dirty="0"/>
          </a:p>
        </p:txBody>
      </p:sp>
      <p:pic>
        <p:nvPicPr>
          <p:cNvPr id="2" name="Slika 1">
            <a:extLst>
              <a:ext uri="{FF2B5EF4-FFF2-40B4-BE49-F238E27FC236}">
                <a16:creationId xmlns:a16="http://schemas.microsoft.com/office/drawing/2014/main" id="{18265CAC-98F9-4759-8430-FB78BED8A423}"/>
              </a:ext>
            </a:extLst>
          </p:cNvPr>
          <p:cNvPicPr>
            <a:picLocks noChangeAspect="1"/>
          </p:cNvPicPr>
          <p:nvPr/>
        </p:nvPicPr>
        <p:blipFill>
          <a:blip r:embed="rId4"/>
          <a:stretch>
            <a:fillRect/>
          </a:stretch>
        </p:blipFill>
        <p:spPr>
          <a:xfrm>
            <a:off x="6309360" y="4242527"/>
            <a:ext cx="5882640" cy="1094248"/>
          </a:xfrm>
          <a:prstGeom prst="rect">
            <a:avLst/>
          </a:prstGeom>
        </p:spPr>
      </p:pic>
      <p:pic>
        <p:nvPicPr>
          <p:cNvPr id="1028" name="Picture 4" descr="Halloween Ghost Clipart PNG Image">
            <a:extLst>
              <a:ext uri="{FF2B5EF4-FFF2-40B4-BE49-F238E27FC236}">
                <a16:creationId xmlns:a16="http://schemas.microsoft.com/office/drawing/2014/main" id="{6BE32421-70F0-4B95-888D-442B36120B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0489" y="2480310"/>
            <a:ext cx="378364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1+#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ownload Torn Notebook Paper Png - Png Paper Torn PNG Image with ...">
            <a:extLst>
              <a:ext uri="{FF2B5EF4-FFF2-40B4-BE49-F238E27FC236}">
                <a16:creationId xmlns:a16="http://schemas.microsoft.com/office/drawing/2014/main" id="{44B6FF1D-B5F3-48C0-8B3E-91B3C919A2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9814">
            <a:off x="2173283" y="-350869"/>
            <a:ext cx="9563181" cy="9199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wnload Red Circle Png - Red Pen Circle Png PNG Image with No ...">
            <a:extLst>
              <a:ext uri="{FF2B5EF4-FFF2-40B4-BE49-F238E27FC236}">
                <a16:creationId xmlns:a16="http://schemas.microsoft.com/office/drawing/2014/main" id="{09E9B3B7-33F8-4B11-9770-D2826FC4481D}"/>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564701" y="3154638"/>
            <a:ext cx="2514883" cy="1584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Red Circle Png - Red Pen Circle Png PNG Image with No ...">
            <a:extLst>
              <a:ext uri="{FF2B5EF4-FFF2-40B4-BE49-F238E27FC236}">
                <a16:creationId xmlns:a16="http://schemas.microsoft.com/office/drawing/2014/main" id="{02432B3B-03AB-44F4-8052-90A372BA45FF}"/>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258061" y="2239744"/>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Red Circle Png - Red Pen Circle Png PNG Image with No ...">
            <a:extLst>
              <a:ext uri="{FF2B5EF4-FFF2-40B4-BE49-F238E27FC236}">
                <a16:creationId xmlns:a16="http://schemas.microsoft.com/office/drawing/2014/main" id="{458A7D4F-E1E4-401D-B333-1F318CF4D94A}"/>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072334" y="1732840"/>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Red Circle Png - Red Pen Circle Png PNG Image with No ...">
            <a:extLst>
              <a:ext uri="{FF2B5EF4-FFF2-40B4-BE49-F238E27FC236}">
                <a16:creationId xmlns:a16="http://schemas.microsoft.com/office/drawing/2014/main" id="{A8A2B9A1-8336-4420-9B46-60E7AF895129}"/>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7847615" y="1635691"/>
            <a:ext cx="1898985" cy="8412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d-wave-line-png-8 - Downtown Cabaret Downtown Cabaret">
            <a:extLst>
              <a:ext uri="{FF2B5EF4-FFF2-40B4-BE49-F238E27FC236}">
                <a16:creationId xmlns:a16="http://schemas.microsoft.com/office/drawing/2014/main" id="{3D9F8ABB-1D0F-4D7D-9A6E-F36BE4362131}"/>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2119272" flipV="1">
            <a:off x="4441456" y="3151221"/>
            <a:ext cx="1431181" cy="4204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d-wave-line-png-8 - Downtown Cabaret Downtown Cabaret">
            <a:extLst>
              <a:ext uri="{FF2B5EF4-FFF2-40B4-BE49-F238E27FC236}">
                <a16:creationId xmlns:a16="http://schemas.microsoft.com/office/drawing/2014/main" id="{E618FA9D-10CF-4CF0-A917-ABD3DA1DA1FD}"/>
              </a:ext>
            </a:extLst>
          </p:cNvPr>
          <p:cNvPicPr>
            <a:picLocks noChangeAspect="1" noChangeArrowheads="1"/>
          </p:cNvPicPr>
          <p:nvPr/>
        </p:nvPicPr>
        <p:blipFill>
          <a:blip r:embed="rId7" cstate="print">
            <a:biLevel thresh="75000"/>
            <a:extLst>
              <a:ext uri="{28A0092B-C50C-407E-A947-70E740481C1C}">
                <a14:useLocalDpi xmlns:a14="http://schemas.microsoft.com/office/drawing/2010/main" val="0"/>
              </a:ext>
            </a:extLst>
          </a:blip>
          <a:srcRect/>
          <a:stretch>
            <a:fillRect/>
          </a:stretch>
        </p:blipFill>
        <p:spPr bwMode="auto">
          <a:xfrm rot="4502443" flipV="1">
            <a:off x="5610285" y="2814615"/>
            <a:ext cx="1016351" cy="230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d-wave-line-png-8 - Downtown Cabaret Downtown Cabaret">
            <a:extLst>
              <a:ext uri="{FF2B5EF4-FFF2-40B4-BE49-F238E27FC236}">
                <a16:creationId xmlns:a16="http://schemas.microsoft.com/office/drawing/2014/main" id="{7E3C0486-0DBE-4FA8-B375-97558C264B98}"/>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rot="18359154" flipH="1" flipV="1">
            <a:off x="7632682" y="2755210"/>
            <a:ext cx="1431181" cy="42040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niOkvir 14">
            <a:extLst>
              <a:ext uri="{FF2B5EF4-FFF2-40B4-BE49-F238E27FC236}">
                <a16:creationId xmlns:a16="http://schemas.microsoft.com/office/drawing/2014/main" id="{FD87A7C4-FACD-4E78-A349-D33AAC64A9A4}"/>
              </a:ext>
            </a:extLst>
          </p:cNvPr>
          <p:cNvSpPr txBox="1"/>
          <p:nvPr/>
        </p:nvSpPr>
        <p:spPr>
          <a:xfrm rot="21408452">
            <a:off x="5896908" y="3715830"/>
            <a:ext cx="1952779" cy="461665"/>
          </a:xfrm>
          <a:prstGeom prst="rect">
            <a:avLst/>
          </a:prstGeom>
          <a:noFill/>
        </p:spPr>
        <p:txBody>
          <a:bodyPr wrap="none" rtlCol="0">
            <a:spAutoFit/>
          </a:bodyPr>
          <a:lstStyle/>
          <a:p>
            <a:r>
              <a:rPr lang="hr-HR" sz="2400" dirty="0">
                <a:latin typeface="Ink Free" panose="03080402000500000000" pitchFamily="66" charset="0"/>
              </a:rPr>
              <a:t>HALLOWEEN</a:t>
            </a:r>
          </a:p>
        </p:txBody>
      </p:sp>
      <p:sp>
        <p:nvSpPr>
          <p:cNvPr id="16" name="TekstniOkvir 15">
            <a:extLst>
              <a:ext uri="{FF2B5EF4-FFF2-40B4-BE49-F238E27FC236}">
                <a16:creationId xmlns:a16="http://schemas.microsoft.com/office/drawing/2014/main" id="{36F9C355-9F04-4FA6-880A-3791768B981F}"/>
              </a:ext>
            </a:extLst>
          </p:cNvPr>
          <p:cNvSpPr txBox="1"/>
          <p:nvPr/>
        </p:nvSpPr>
        <p:spPr>
          <a:xfrm rot="21321731">
            <a:off x="3829887" y="2367963"/>
            <a:ext cx="755335" cy="584775"/>
          </a:xfrm>
          <a:prstGeom prst="rect">
            <a:avLst/>
          </a:prstGeom>
          <a:noFill/>
        </p:spPr>
        <p:txBody>
          <a:bodyPr wrap="none" rtlCol="0">
            <a:spAutoFit/>
          </a:bodyPr>
          <a:lstStyle/>
          <a:p>
            <a:r>
              <a:rPr lang="hr-HR" sz="3200" dirty="0" err="1">
                <a:latin typeface="Ink Free" panose="03080402000500000000" pitchFamily="66" charset="0"/>
              </a:rPr>
              <a:t>cat</a:t>
            </a:r>
            <a:endParaRPr lang="hr-HR" sz="3200" dirty="0">
              <a:latin typeface="Ink Free" panose="03080402000500000000" pitchFamily="66" charset="0"/>
            </a:endParaRPr>
          </a:p>
        </p:txBody>
      </p:sp>
      <p:sp>
        <p:nvSpPr>
          <p:cNvPr id="17" name="TekstniOkvir 16">
            <a:extLst>
              <a:ext uri="{FF2B5EF4-FFF2-40B4-BE49-F238E27FC236}">
                <a16:creationId xmlns:a16="http://schemas.microsoft.com/office/drawing/2014/main" id="{B8FCB2CF-42F7-4567-A046-04BE19855AAC}"/>
              </a:ext>
            </a:extLst>
          </p:cNvPr>
          <p:cNvSpPr txBox="1"/>
          <p:nvPr/>
        </p:nvSpPr>
        <p:spPr>
          <a:xfrm rot="21321731">
            <a:off x="5658464" y="1861059"/>
            <a:ext cx="811441" cy="584775"/>
          </a:xfrm>
          <a:prstGeom prst="rect">
            <a:avLst/>
          </a:prstGeom>
          <a:noFill/>
        </p:spPr>
        <p:txBody>
          <a:bodyPr wrap="none" rtlCol="0">
            <a:spAutoFit/>
          </a:bodyPr>
          <a:lstStyle/>
          <a:p>
            <a:r>
              <a:rPr lang="hr-HR" sz="3200" dirty="0">
                <a:latin typeface="Ink Free" panose="03080402000500000000" pitchFamily="66" charset="0"/>
              </a:rPr>
              <a:t>bat</a:t>
            </a:r>
          </a:p>
        </p:txBody>
      </p:sp>
      <p:sp>
        <p:nvSpPr>
          <p:cNvPr id="19" name="TekstniOkvir 18">
            <a:extLst>
              <a:ext uri="{FF2B5EF4-FFF2-40B4-BE49-F238E27FC236}">
                <a16:creationId xmlns:a16="http://schemas.microsoft.com/office/drawing/2014/main" id="{1BC77A33-43E8-4E7B-829C-768CED8C0045}"/>
              </a:ext>
            </a:extLst>
          </p:cNvPr>
          <p:cNvSpPr txBox="1"/>
          <p:nvPr/>
        </p:nvSpPr>
        <p:spPr>
          <a:xfrm rot="21321731">
            <a:off x="8267704" y="1793397"/>
            <a:ext cx="1197764" cy="584775"/>
          </a:xfrm>
          <a:prstGeom prst="rect">
            <a:avLst/>
          </a:prstGeom>
          <a:noFill/>
        </p:spPr>
        <p:txBody>
          <a:bodyPr wrap="none" rtlCol="0">
            <a:spAutoFit/>
          </a:bodyPr>
          <a:lstStyle/>
          <a:p>
            <a:r>
              <a:rPr lang="hr-HR" sz="3200" dirty="0" err="1">
                <a:latin typeface="Ink Free" panose="03080402000500000000" pitchFamily="66" charset="0"/>
              </a:rPr>
              <a:t>ghost</a:t>
            </a:r>
            <a:endParaRPr lang="hr-HR" sz="3200" dirty="0">
              <a:latin typeface="Ink Free" panose="03080402000500000000" pitchFamily="66" charset="0"/>
            </a:endParaRPr>
          </a:p>
        </p:txBody>
      </p:sp>
      <p:pic>
        <p:nvPicPr>
          <p:cNvPr id="18" name="Picture 2" descr="Vidi izvornu sliku">
            <a:extLst>
              <a:ext uri="{FF2B5EF4-FFF2-40B4-BE49-F238E27FC236}">
                <a16:creationId xmlns:a16="http://schemas.microsoft.com/office/drawing/2014/main" id="{ED21C542-384C-4A5D-91C1-E6A3E81CF5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Vidi izvornu sliku">
            <a:extLst>
              <a:ext uri="{FF2B5EF4-FFF2-40B4-BE49-F238E27FC236}">
                <a16:creationId xmlns:a16="http://schemas.microsoft.com/office/drawing/2014/main" id="{0BE03255-3B26-4B25-AB43-C3F64BE31A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734090F9-D873-4125-AB4B-0FE344A972AF}"/>
              </a:ext>
            </a:extLst>
          </p:cNvPr>
          <p:cNvPicPr>
            <a:picLocks noChangeAspect="1"/>
          </p:cNvPicPr>
          <p:nvPr/>
        </p:nvPicPr>
        <p:blipFill>
          <a:blip r:embed="rId10"/>
          <a:stretch>
            <a:fillRect/>
          </a:stretch>
        </p:blipFill>
        <p:spPr>
          <a:xfrm>
            <a:off x="25515" y="3091985"/>
            <a:ext cx="4582111" cy="3765685"/>
          </a:xfrm>
          <a:prstGeom prst="rect">
            <a:avLst/>
          </a:prstGeom>
        </p:spPr>
      </p:pic>
      <p:sp>
        <p:nvSpPr>
          <p:cNvPr id="23" name="TekstniOkvir 22">
            <a:extLst>
              <a:ext uri="{FF2B5EF4-FFF2-40B4-BE49-F238E27FC236}">
                <a16:creationId xmlns:a16="http://schemas.microsoft.com/office/drawing/2014/main" id="{A4205297-281B-474A-8957-4FF74B0B239E}"/>
              </a:ext>
            </a:extLst>
          </p:cNvPr>
          <p:cNvSpPr txBox="1"/>
          <p:nvPr/>
        </p:nvSpPr>
        <p:spPr>
          <a:xfrm>
            <a:off x="166817" y="47319"/>
            <a:ext cx="12018389" cy="1323439"/>
          </a:xfrm>
          <a:prstGeom prst="rect">
            <a:avLst/>
          </a:prstGeom>
          <a:noFill/>
        </p:spPr>
        <p:txBody>
          <a:bodyPr wrap="square" rtlCol="0">
            <a:spAutoFit/>
          </a:bodyPr>
          <a:lstStyle/>
          <a:p>
            <a:r>
              <a:rPr lang="en-US" sz="2000" b="1" dirty="0"/>
              <a:t>Open your notebook and write down all the words you associate with </a:t>
            </a:r>
            <a:r>
              <a:rPr lang="hr-HR" sz="2000" b="1" dirty="0" err="1"/>
              <a:t>Halloween</a:t>
            </a:r>
            <a:r>
              <a:rPr lang="en-US" sz="2000" b="1" dirty="0"/>
              <a:t>.</a:t>
            </a:r>
            <a:br>
              <a:rPr lang="hr-HR" sz="2000" dirty="0"/>
            </a:br>
            <a:r>
              <a:rPr lang="hr-HR" sz="2000" dirty="0"/>
              <a:t>Otvori svoju bilježnicu te se prisjeti riječi vezanih za Noć vještica (</a:t>
            </a:r>
            <a:r>
              <a:rPr lang="hr-HR" sz="2000" dirty="0" err="1"/>
              <a:t>Halloween</a:t>
            </a:r>
            <a:r>
              <a:rPr lang="hr-HR" sz="2000" dirty="0"/>
              <a:t>), koje već znaš!</a:t>
            </a:r>
            <a:br>
              <a:rPr lang="hr-HR" sz="2000" dirty="0"/>
            </a:br>
            <a:r>
              <a:rPr lang="hr-HR" sz="2000" i="1" dirty="0"/>
              <a:t>Umjesto u bilježnicu ove riječi možeš oblikovati i u sliku koristeći alat na sljedećoj poveznici: </a:t>
            </a:r>
            <a:r>
              <a:rPr lang="hr-HR" sz="2000" i="1" dirty="0">
                <a:hlinkClick r:id="rId11"/>
              </a:rPr>
              <a:t>https://wordart.com/</a:t>
            </a:r>
            <a:r>
              <a:rPr lang="hr-HR" sz="2000" i="1" dirty="0"/>
              <a:t> i odabirom opcije CREATE NOW!</a:t>
            </a:r>
          </a:p>
        </p:txBody>
      </p:sp>
      <p:sp>
        <p:nvSpPr>
          <p:cNvPr id="21" name="TekstniOkvir 20">
            <a:extLst>
              <a:ext uri="{FF2B5EF4-FFF2-40B4-BE49-F238E27FC236}">
                <a16:creationId xmlns:a16="http://schemas.microsoft.com/office/drawing/2014/main" id="{6C0B1F74-ED3A-4258-BC22-FCA543A10E4B}"/>
              </a:ext>
            </a:extLst>
          </p:cNvPr>
          <p:cNvSpPr txBox="1"/>
          <p:nvPr/>
        </p:nvSpPr>
        <p:spPr>
          <a:xfrm rot="21362864">
            <a:off x="3533247" y="5310996"/>
            <a:ext cx="6843252" cy="1323439"/>
          </a:xfrm>
          <a:prstGeom prst="rect">
            <a:avLst/>
          </a:prstGeom>
          <a:noFill/>
        </p:spPr>
        <p:txBody>
          <a:bodyPr wrap="square" rtlCol="0">
            <a:spAutoFit/>
          </a:bodyPr>
          <a:lstStyle/>
          <a:p>
            <a:r>
              <a:rPr lang="hr-HR" sz="2000" b="1" dirty="0" err="1"/>
              <a:t>When</a:t>
            </a:r>
            <a:r>
              <a:rPr lang="hr-HR" sz="2000" b="1" dirty="0"/>
              <a:t> do </a:t>
            </a:r>
            <a:r>
              <a:rPr lang="hr-HR" sz="2000" b="1" dirty="0" err="1"/>
              <a:t>people</a:t>
            </a:r>
            <a:r>
              <a:rPr lang="hr-HR" sz="2000" b="1" dirty="0"/>
              <a:t> </a:t>
            </a:r>
            <a:r>
              <a:rPr lang="hr-HR" sz="2000" b="1" dirty="0" err="1"/>
              <a:t>in</a:t>
            </a:r>
            <a:r>
              <a:rPr lang="hr-HR" sz="2000" b="1" dirty="0"/>
              <a:t> </a:t>
            </a:r>
            <a:r>
              <a:rPr lang="hr-HR" sz="2000" b="1" dirty="0" err="1"/>
              <a:t>the</a:t>
            </a:r>
            <a:r>
              <a:rPr lang="hr-HR" sz="2000" b="1" dirty="0"/>
              <a:t> UK </a:t>
            </a:r>
            <a:r>
              <a:rPr lang="hr-HR" sz="2000" b="1" dirty="0" err="1"/>
              <a:t>and</a:t>
            </a:r>
            <a:r>
              <a:rPr lang="hr-HR" sz="2000" b="1" dirty="0"/>
              <a:t> </a:t>
            </a:r>
            <a:r>
              <a:rPr lang="hr-HR" sz="2000" b="1" dirty="0" err="1"/>
              <a:t>the</a:t>
            </a:r>
            <a:r>
              <a:rPr lang="hr-HR" sz="2000" b="1" dirty="0"/>
              <a:t> USA </a:t>
            </a:r>
            <a:r>
              <a:rPr lang="hr-HR" sz="2000" b="1" dirty="0" err="1"/>
              <a:t>celebrate</a:t>
            </a:r>
            <a:r>
              <a:rPr lang="hr-HR" sz="2000" b="1" dirty="0"/>
              <a:t> </a:t>
            </a:r>
            <a:r>
              <a:rPr lang="hr-HR" sz="2000" b="1" dirty="0" err="1"/>
              <a:t>Halloween</a:t>
            </a:r>
            <a:r>
              <a:rPr lang="hr-HR" sz="2000" b="1" dirty="0"/>
              <a:t>?</a:t>
            </a:r>
            <a:br>
              <a:rPr lang="hr-HR" sz="2000" b="1" dirty="0"/>
            </a:br>
            <a:r>
              <a:rPr lang="hr-HR" sz="2000" i="1" dirty="0"/>
              <a:t>Kada se obilježava Noć vještica?</a:t>
            </a:r>
          </a:p>
          <a:p>
            <a:r>
              <a:rPr lang="hr-HR" sz="2000" b="1" dirty="0" err="1"/>
              <a:t>Which</a:t>
            </a:r>
            <a:r>
              <a:rPr lang="hr-HR" sz="2000" b="1" dirty="0"/>
              <a:t> </a:t>
            </a:r>
            <a:r>
              <a:rPr lang="hr-HR" sz="2000" b="1" dirty="0" err="1"/>
              <a:t>Halloween</a:t>
            </a:r>
            <a:r>
              <a:rPr lang="hr-HR" sz="2000" b="1" dirty="0"/>
              <a:t> </a:t>
            </a:r>
            <a:r>
              <a:rPr lang="hr-HR" sz="2000" b="1" dirty="0" err="1"/>
              <a:t>traditions</a:t>
            </a:r>
            <a:r>
              <a:rPr lang="hr-HR" sz="2000" b="1" dirty="0"/>
              <a:t> do </a:t>
            </a:r>
            <a:r>
              <a:rPr lang="hr-HR" sz="2000" b="1" dirty="0" err="1"/>
              <a:t>you</a:t>
            </a:r>
            <a:r>
              <a:rPr lang="hr-HR" sz="2000" b="1" dirty="0"/>
              <a:t> </a:t>
            </a:r>
            <a:r>
              <a:rPr lang="hr-HR" sz="2000" b="1" dirty="0" err="1"/>
              <a:t>know</a:t>
            </a:r>
            <a:r>
              <a:rPr lang="hr-HR" sz="2000" b="1" dirty="0"/>
              <a:t>?</a:t>
            </a:r>
            <a:br>
              <a:rPr lang="hr-HR" sz="2000" b="1" dirty="0"/>
            </a:br>
            <a:r>
              <a:rPr lang="hr-HR" sz="2000" i="1" dirty="0"/>
              <a:t>Za koje si običaje vezane za Noć vještica čuo?</a:t>
            </a:r>
          </a:p>
        </p:txBody>
      </p:sp>
    </p:spTree>
    <p:extLst>
      <p:ext uri="{BB962C8B-B14F-4D97-AF65-F5344CB8AC3E}">
        <p14:creationId xmlns:p14="http://schemas.microsoft.com/office/powerpoint/2010/main" val="1307051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4000"/>
                            </p:stCondLst>
                            <p:childTnLst>
                              <p:par>
                                <p:cTn id="28" presetID="21"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left)">
                                      <p:cBhvr>
                                        <p:cTn id="34" dur="500"/>
                                        <p:tgtEl>
                                          <p:spTgt spid="16">
                                            <p:txEl>
                                              <p:pRg st="0" end="0"/>
                                            </p:txEl>
                                          </p:spTgt>
                                        </p:tgtEl>
                                      </p:cBhvr>
                                    </p:animEffect>
                                  </p:childTnLst>
                                </p:cTn>
                              </p:par>
                            </p:childTnLst>
                          </p:cTn>
                        </p:par>
                        <p:par>
                          <p:cTn id="35" fill="hold">
                            <p:stCondLst>
                              <p:cond delay="6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7000"/>
                            </p:stCondLst>
                            <p:childTnLst>
                              <p:par>
                                <p:cTn id="40" presetID="21"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par>
                          <p:cTn id="47" fill="hold">
                            <p:stCondLst>
                              <p:cond delay="95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10000"/>
                            </p:stCondLst>
                            <p:childTnLst>
                              <p:par>
                                <p:cTn id="52" presetID="21"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par>
                          <p:cTn id="55" fill="hold">
                            <p:stCondLst>
                              <p:cond delay="12000"/>
                            </p:stCondLst>
                            <p:childTnLst>
                              <p:par>
                                <p:cTn id="56" presetID="22" presetClass="entr" presetSubtype="8"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wipe(left)">
                                      <p:cBhvr>
                                        <p:cTn id="58" dur="500"/>
                                        <p:tgtEl>
                                          <p:spTgt spid="19">
                                            <p:txEl>
                                              <p:pRg st="0" end="0"/>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1000"/>
                                        <p:tgtEl>
                                          <p:spTgt spid="21">
                                            <p:txEl>
                                              <p:pRg st="0" end="0"/>
                                            </p:txEl>
                                          </p:spTgt>
                                        </p:tgtEl>
                                      </p:cBhvr>
                                    </p:animEffect>
                                    <p:anim calcmode="lin" valueType="num">
                                      <p:cBhvr>
                                        <p:cTn id="6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1">
                                            <p:txEl>
                                              <p:pRg st="1" end="1"/>
                                            </p:txEl>
                                          </p:spTgt>
                                        </p:tgtEl>
                                        <p:attrNameLst>
                                          <p:attrName>style.visibility</p:attrName>
                                        </p:attrNameLst>
                                      </p:cBhvr>
                                      <p:to>
                                        <p:strVal val="visible"/>
                                      </p:to>
                                    </p:set>
                                    <p:animEffect transition="in" filter="fade">
                                      <p:cBhvr>
                                        <p:cTn id="73" dur="1000"/>
                                        <p:tgtEl>
                                          <p:spTgt spid="21">
                                            <p:txEl>
                                              <p:pRg st="1" end="1"/>
                                            </p:txEl>
                                          </p:spTgt>
                                        </p:tgtEl>
                                      </p:cBhvr>
                                    </p:animEffect>
                                    <p:anim calcmode="lin" valueType="num">
                                      <p:cBhvr>
                                        <p:cTn id="7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9" grpId="0" build="allAtOnce"/>
      <p:bldP spid="23" grpId="0"/>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AE6E8431-AEF3-42E8-A31E-E040B16722CE}"/>
              </a:ext>
            </a:extLst>
          </p:cNvPr>
          <p:cNvSpPr txBox="1">
            <a:spLocks/>
          </p:cNvSpPr>
          <p:nvPr/>
        </p:nvSpPr>
        <p:spPr>
          <a:xfrm>
            <a:off x="650838" y="2336729"/>
            <a:ext cx="11109959" cy="3484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Which</a:t>
            </a:r>
            <a:r>
              <a:rPr lang="hr-HR" sz="2000" b="1" dirty="0"/>
              <a:t> </a:t>
            </a:r>
            <a:r>
              <a:rPr lang="hr-HR" sz="2000" b="1" dirty="0" err="1"/>
              <a:t>words</a:t>
            </a:r>
            <a:r>
              <a:rPr lang="hr-HR" sz="2000" b="1" dirty="0"/>
              <a:t> </a:t>
            </a:r>
            <a:r>
              <a:rPr lang="hr-HR" sz="2000" b="1" dirty="0" err="1"/>
              <a:t>connected</a:t>
            </a:r>
            <a:r>
              <a:rPr lang="hr-HR" sz="2000" b="1" dirty="0"/>
              <a:t> to </a:t>
            </a:r>
            <a:r>
              <a:rPr lang="hr-HR" sz="2000" b="1" dirty="0" err="1"/>
              <a:t>Halloween</a:t>
            </a:r>
            <a:r>
              <a:rPr lang="hr-HR" sz="2000" b="1" dirty="0"/>
              <a:t> do </a:t>
            </a:r>
            <a:r>
              <a:rPr lang="hr-HR" sz="2000" b="1" dirty="0" err="1"/>
              <a:t>you</a:t>
            </a:r>
            <a:r>
              <a:rPr lang="hr-HR" sz="2000" b="1" dirty="0"/>
              <a:t> </a:t>
            </a:r>
            <a:r>
              <a:rPr lang="hr-HR" sz="2000" b="1" dirty="0" err="1"/>
              <a:t>already</a:t>
            </a:r>
            <a:r>
              <a:rPr lang="hr-HR" sz="2000" b="1" dirty="0"/>
              <a:t> </a:t>
            </a:r>
            <a:r>
              <a:rPr lang="hr-HR" sz="2000" b="1" dirty="0" err="1"/>
              <a:t>know</a:t>
            </a:r>
            <a:r>
              <a:rPr lang="hr-HR" sz="2000" b="1" dirty="0"/>
              <a:t>? </a:t>
            </a:r>
            <a:r>
              <a:rPr lang="hr-HR" sz="2000" b="1" dirty="0" err="1"/>
              <a:t>Check</a:t>
            </a:r>
            <a:r>
              <a:rPr lang="hr-HR" sz="2000" b="1" dirty="0"/>
              <a:t> on </a:t>
            </a:r>
            <a:r>
              <a:rPr lang="hr-HR" sz="2000" b="1" dirty="0" err="1"/>
              <a:t>the</a:t>
            </a:r>
            <a:r>
              <a:rPr lang="hr-HR" sz="2000" b="1" dirty="0"/>
              <a:t> </a:t>
            </a:r>
            <a:r>
              <a:rPr lang="hr-HR" sz="2000" b="1" dirty="0" err="1"/>
              <a:t>following</a:t>
            </a:r>
            <a:r>
              <a:rPr lang="hr-HR" sz="2000" b="1" dirty="0"/>
              <a:t> link.</a:t>
            </a:r>
            <a:br>
              <a:rPr lang="hr-HR" sz="2000" i="1" dirty="0"/>
            </a:br>
            <a:r>
              <a:rPr lang="hr-HR" sz="2000" i="1" dirty="0"/>
              <a:t>Koje riječi vezane za Noć vještica već znaš? Provjeri na sljedećoj poveznici.</a:t>
            </a:r>
            <a:br>
              <a:rPr lang="hr-HR" sz="2000" i="1" dirty="0"/>
            </a:br>
            <a:r>
              <a:rPr lang="hr-HR" sz="2000" i="1" dirty="0">
                <a:hlinkClick r:id="rId2"/>
              </a:rPr>
              <a:t>https://wordwall.net/resource/23792373</a:t>
            </a:r>
            <a:endParaRPr lang="hr-HR" sz="2000" i="1" dirty="0"/>
          </a:p>
          <a:p>
            <a:pPr marL="0" indent="0">
              <a:buNone/>
            </a:pPr>
            <a:r>
              <a:rPr lang="hr-HR" sz="2000" b="1" dirty="0" err="1"/>
              <a:t>What</a:t>
            </a:r>
            <a:r>
              <a:rPr lang="hr-HR" sz="2000" b="1" dirty="0"/>
              <a:t> do </a:t>
            </a:r>
            <a:r>
              <a:rPr lang="hr-HR" sz="2000" b="1" dirty="0" err="1"/>
              <a:t>you</a:t>
            </a:r>
            <a:r>
              <a:rPr lang="hr-HR" sz="2000" b="1" dirty="0"/>
              <a:t> </a:t>
            </a:r>
            <a:r>
              <a:rPr lang="hr-HR" sz="2000" b="1" dirty="0" err="1"/>
              <a:t>already</a:t>
            </a:r>
            <a:r>
              <a:rPr lang="hr-HR" sz="2000" b="1" dirty="0"/>
              <a:t> </a:t>
            </a:r>
            <a:r>
              <a:rPr lang="hr-HR" sz="2000" b="1" dirty="0" err="1"/>
              <a:t>know</a:t>
            </a:r>
            <a:r>
              <a:rPr lang="hr-HR" sz="2000" b="1" dirty="0"/>
              <a:t> </a:t>
            </a:r>
            <a:r>
              <a:rPr lang="hr-HR" sz="2000" b="1" dirty="0" err="1"/>
              <a:t>about</a:t>
            </a:r>
            <a:r>
              <a:rPr lang="hr-HR" sz="2000" b="1" dirty="0"/>
              <a:t> </a:t>
            </a:r>
            <a:r>
              <a:rPr lang="hr-HR" sz="2000" b="1" dirty="0" err="1"/>
              <a:t>Halloween</a:t>
            </a:r>
            <a:r>
              <a:rPr lang="hr-HR" sz="2000" b="1" dirty="0"/>
              <a:t>? </a:t>
            </a:r>
            <a:r>
              <a:rPr lang="hr-HR" sz="2000" b="1" dirty="0" err="1"/>
              <a:t>Check</a:t>
            </a:r>
            <a:r>
              <a:rPr lang="hr-HR" sz="2000" b="1" dirty="0"/>
              <a:t> on </a:t>
            </a:r>
            <a:r>
              <a:rPr lang="hr-HR" sz="2000" b="1" dirty="0" err="1"/>
              <a:t>the</a:t>
            </a:r>
            <a:r>
              <a:rPr lang="hr-HR" sz="2000" b="1" dirty="0"/>
              <a:t> </a:t>
            </a:r>
            <a:r>
              <a:rPr lang="hr-HR" sz="2000" b="1" dirty="0" err="1"/>
              <a:t>following</a:t>
            </a:r>
            <a:r>
              <a:rPr lang="hr-HR" sz="2000" b="1" dirty="0"/>
              <a:t> link.</a:t>
            </a:r>
            <a:br>
              <a:rPr lang="hr-HR" sz="2000" i="1" dirty="0"/>
            </a:br>
            <a:r>
              <a:rPr lang="hr-HR" sz="2000" i="1" dirty="0"/>
              <a:t>Što već znaš o noći vještica? Provjeri na sljedećoj poveznici.</a:t>
            </a:r>
            <a:br>
              <a:rPr lang="hr-HR" sz="2000" i="1" dirty="0"/>
            </a:br>
            <a:r>
              <a:rPr lang="hr-HR" sz="2000" i="1" dirty="0">
                <a:hlinkClick r:id="rId3"/>
              </a:rPr>
              <a:t>https://wordwall.net/resource/23757642</a:t>
            </a:r>
            <a:endParaRPr lang="hr-HR" sz="2000" i="1" dirty="0"/>
          </a:p>
          <a:p>
            <a:pPr marL="0" indent="0">
              <a:buNone/>
            </a:pPr>
            <a:endParaRPr lang="hr-HR" sz="2000" i="1" dirty="0"/>
          </a:p>
          <a:p>
            <a:pPr marL="0" indent="0">
              <a:buNone/>
            </a:pPr>
            <a:endParaRPr lang="hr-HR" sz="2000" i="1" dirty="0"/>
          </a:p>
          <a:p>
            <a:pPr marL="0" indent="0">
              <a:buNone/>
            </a:pPr>
            <a:endParaRPr lang="hr-HR" sz="2000" i="1" dirty="0"/>
          </a:p>
          <a:p>
            <a:pPr marL="0" indent="0">
              <a:buNone/>
            </a:pPr>
            <a:endParaRPr lang="hr-HR" sz="2000" i="1" dirty="0"/>
          </a:p>
        </p:txBody>
      </p:sp>
      <p:pic>
        <p:nvPicPr>
          <p:cNvPr id="3" name="Picture 2" descr="Vidi izvornu sliku">
            <a:extLst>
              <a:ext uri="{FF2B5EF4-FFF2-40B4-BE49-F238E27FC236}">
                <a16:creationId xmlns:a16="http://schemas.microsoft.com/office/drawing/2014/main" id="{46D5D589-E010-4A85-9638-55647F82E1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idi izvornu sliku">
            <a:extLst>
              <a:ext uri="{FF2B5EF4-FFF2-40B4-BE49-F238E27FC236}">
                <a16:creationId xmlns:a16="http://schemas.microsoft.com/office/drawing/2014/main" id="{0BFBC2C2-7E68-41CA-A85D-FA487DDAD9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2">
            <a:extLst>
              <a:ext uri="{FF2B5EF4-FFF2-40B4-BE49-F238E27FC236}">
                <a16:creationId xmlns:a16="http://schemas.microsoft.com/office/drawing/2014/main" id="{FC6A885A-5DA8-45A5-A48D-A86868275C73}"/>
              </a:ext>
            </a:extLst>
          </p:cNvPr>
          <p:cNvSpPr txBox="1">
            <a:spLocks/>
          </p:cNvSpPr>
          <p:nvPr/>
        </p:nvSpPr>
        <p:spPr>
          <a:xfrm>
            <a:off x="94524" y="599542"/>
            <a:ext cx="9441180" cy="64527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Read</a:t>
            </a:r>
            <a:r>
              <a:rPr lang="hr-HR" sz="2000" b="1" dirty="0"/>
              <a:t> </a:t>
            </a:r>
            <a:r>
              <a:rPr lang="hr-HR" sz="2000" b="1" dirty="0" err="1"/>
              <a:t>the</a:t>
            </a:r>
            <a:r>
              <a:rPr lang="hr-HR" sz="2000" b="1" dirty="0"/>
              <a:t> </a:t>
            </a:r>
            <a:r>
              <a:rPr lang="hr-HR" sz="2000" b="1" dirty="0" err="1"/>
              <a:t>text</a:t>
            </a:r>
            <a:r>
              <a:rPr lang="hr-HR" sz="2000" b="1" dirty="0"/>
              <a:t>.</a:t>
            </a:r>
            <a:br>
              <a:rPr lang="hr-HR" sz="2000" i="1" dirty="0"/>
            </a:br>
            <a:r>
              <a:rPr lang="hr-HR" sz="2000" i="1" dirty="0"/>
              <a:t>Pročitaj tekst o Noći vještica.</a:t>
            </a:r>
          </a:p>
          <a:p>
            <a:pPr marL="0" indent="0">
              <a:buNone/>
            </a:pPr>
            <a:endParaRPr lang="hr-HR" sz="2000" i="1" dirty="0"/>
          </a:p>
          <a:p>
            <a:pPr marL="0" indent="0">
              <a:buNone/>
            </a:pPr>
            <a:r>
              <a:rPr lang="en-US" sz="2000" b="1" dirty="0"/>
              <a:t>Halloween is a celebration on the night of October 31st. It originated from Ireland. The pagan holiday Samhain, which the All Saints holy day replaced, was also known as the Day of the Dead. This day marked the end of summer and the harvest and the beginning of the dark, cold winter, a time of year that was often associated with human death. Celts believed that on the night before the new year, the boundary between the worlds of the living and the dead became blurred. On the night of October 31 they celebrated Samhain, when it was believed that the ghosts of the dead returned to earth.</a:t>
            </a:r>
          </a:p>
          <a:p>
            <a:pPr marL="0" indent="0">
              <a:buNone/>
            </a:pPr>
            <a:r>
              <a:rPr lang="en-US" sz="2000" b="1" dirty="0"/>
              <a:t>This is a happy holiday (even though it celebrates death). It is the day that some believed the souls of dead people come back to Earth. In the 20th century Halloween became one of the principal U.S. holidays, particularly among children. </a:t>
            </a:r>
          </a:p>
          <a:p>
            <a:pPr marL="0" indent="0">
              <a:buNone/>
            </a:pPr>
            <a:r>
              <a:rPr lang="en-US" sz="2000" b="1" dirty="0"/>
              <a:t>It is most </a:t>
            </a:r>
            <a:r>
              <a:rPr lang="en-US" sz="2000" b="1" dirty="0" err="1"/>
              <a:t>practised</a:t>
            </a:r>
            <a:r>
              <a:rPr lang="en-US" sz="2000" b="1" dirty="0"/>
              <a:t> in the United States and Canada. </a:t>
            </a:r>
          </a:p>
          <a:p>
            <a:pPr marL="0" indent="0">
              <a:buNone/>
            </a:pPr>
            <a:r>
              <a:rPr lang="en-US" sz="2000" b="1" dirty="0"/>
              <a:t>Children wear costumes and go to people's homes saying "Trick or treat!" to ask for candy (sweets in the UK) and people give it to them. The suggestion is: "Give me a treat or I will play a trick on you." People mainly dress up as ghosts, witches, or other scary things for Halloween. It is often referred to as ‘the scariest time of the year’.</a:t>
            </a:r>
          </a:p>
          <a:p>
            <a:pPr marL="0" indent="0">
              <a:buNone/>
            </a:pPr>
            <a:r>
              <a:rPr lang="en-US" sz="2000" b="1" dirty="0"/>
              <a:t>Halloween parties often include games such as bobbing for apples, perhaps derived from the Roman celebration of Pomona. Along with skeletons and black cats, the holiday has incorporated scary beings such as ghosts, witches, and vampires into the celebration. Another symbol is the jack-o’-lantern, a hollowed-out pumpkin, originally a turnip, carved into a demonic face and lit with a candle inside.</a:t>
            </a:r>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di izvornu sliku">
            <a:extLst>
              <a:ext uri="{FF2B5EF4-FFF2-40B4-BE49-F238E27FC236}">
                <a16:creationId xmlns:a16="http://schemas.microsoft.com/office/drawing/2014/main" id="{7A91C4FB-CB60-4A80-8421-5B75BD7C7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01" y="-2069885"/>
            <a:ext cx="4025469" cy="4025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di izvornu sliku">
            <a:extLst>
              <a:ext uri="{FF2B5EF4-FFF2-40B4-BE49-F238E27FC236}">
                <a16:creationId xmlns:a16="http://schemas.microsoft.com/office/drawing/2014/main" id="{6D0DB278-2FAB-4DED-A7F0-9D923F9EDA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264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2">
            <a:extLst>
              <a:ext uri="{FF2B5EF4-FFF2-40B4-BE49-F238E27FC236}">
                <a16:creationId xmlns:a16="http://schemas.microsoft.com/office/drawing/2014/main" id="{1C641332-D3E1-44FF-89AE-E95C947BBDAD}"/>
              </a:ext>
            </a:extLst>
          </p:cNvPr>
          <p:cNvSpPr txBox="1">
            <a:spLocks/>
          </p:cNvSpPr>
          <p:nvPr/>
        </p:nvSpPr>
        <p:spPr>
          <a:xfrm>
            <a:off x="304663" y="382373"/>
            <a:ext cx="11109959" cy="2187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Did</a:t>
            </a:r>
            <a:r>
              <a:rPr lang="hr-HR" sz="2000" b="1" dirty="0"/>
              <a:t> </a:t>
            </a:r>
            <a:r>
              <a:rPr lang="hr-HR" sz="2000" b="1" dirty="0" err="1"/>
              <a:t>you</a:t>
            </a:r>
            <a:r>
              <a:rPr lang="hr-HR" sz="2000" b="1" dirty="0"/>
              <a:t> </a:t>
            </a:r>
            <a:r>
              <a:rPr lang="hr-HR" sz="2000" b="1" dirty="0" err="1"/>
              <a:t>understand</a:t>
            </a:r>
            <a:r>
              <a:rPr lang="hr-HR" sz="2000" b="1" dirty="0"/>
              <a:t> </a:t>
            </a:r>
            <a:r>
              <a:rPr lang="hr-HR" sz="2000" b="1" dirty="0" err="1"/>
              <a:t>the</a:t>
            </a:r>
            <a:r>
              <a:rPr lang="hr-HR" sz="2000" b="1" dirty="0"/>
              <a:t> </a:t>
            </a:r>
            <a:r>
              <a:rPr lang="hr-HR" sz="2000" b="1" dirty="0" err="1"/>
              <a:t>text</a:t>
            </a:r>
            <a:r>
              <a:rPr lang="hr-HR" sz="2000" b="1" dirty="0"/>
              <a:t>. Do </a:t>
            </a:r>
            <a:r>
              <a:rPr lang="hr-HR" sz="2000" b="1" dirty="0" err="1"/>
              <a:t>the</a:t>
            </a:r>
            <a:r>
              <a:rPr lang="hr-HR" sz="2000" b="1" dirty="0"/>
              <a:t> </a:t>
            </a:r>
            <a:r>
              <a:rPr lang="hr-HR" sz="2000" b="1" dirty="0" err="1"/>
              <a:t>following</a:t>
            </a:r>
            <a:r>
              <a:rPr lang="hr-HR" sz="2000" b="1" dirty="0"/>
              <a:t> </a:t>
            </a:r>
            <a:r>
              <a:rPr lang="hr-HR" sz="2000" b="1" dirty="0" err="1"/>
              <a:t>activity</a:t>
            </a:r>
            <a:r>
              <a:rPr lang="hr-HR" sz="2000" b="1" dirty="0"/>
              <a:t>!</a:t>
            </a:r>
            <a:br>
              <a:rPr lang="hr-HR" sz="2000" i="1" dirty="0"/>
            </a:br>
            <a:r>
              <a:rPr lang="hr-HR" sz="2000" i="1" dirty="0"/>
              <a:t>Jesi li razumio </a:t>
            </a:r>
            <a:r>
              <a:rPr lang="hr-HR" sz="2000" i="1" dirty="0" err="1"/>
              <a:t>text</a:t>
            </a:r>
            <a:r>
              <a:rPr lang="hr-HR" sz="2000" i="1" dirty="0"/>
              <a:t>? Riješi sljedeću aktivnost!</a:t>
            </a:r>
            <a:br>
              <a:rPr lang="hr-HR" sz="2000" i="1" dirty="0"/>
            </a:br>
            <a:r>
              <a:rPr lang="hr-HR" sz="2000" i="1" dirty="0">
                <a:hlinkClick r:id="rId2"/>
              </a:rPr>
              <a:t>https://wordwall.net/resource/23792857</a:t>
            </a:r>
            <a:endParaRPr lang="hr-HR" sz="2000" i="1" dirty="0"/>
          </a:p>
          <a:p>
            <a:pPr marL="0" indent="0">
              <a:buNone/>
            </a:pPr>
            <a:r>
              <a:rPr lang="hr-HR" sz="2000" b="1" dirty="0" err="1"/>
              <a:t>If</a:t>
            </a:r>
            <a:r>
              <a:rPr lang="hr-HR" sz="2000" b="1" dirty="0"/>
              <a:t> </a:t>
            </a:r>
            <a:r>
              <a:rPr lang="hr-HR" sz="2000" b="1" dirty="0" err="1"/>
              <a:t>you</a:t>
            </a:r>
            <a:r>
              <a:rPr lang="hr-HR" sz="2000" b="1" dirty="0"/>
              <a:t> </a:t>
            </a:r>
            <a:r>
              <a:rPr lang="hr-HR" sz="2000" b="1" dirty="0" err="1"/>
              <a:t>want</a:t>
            </a:r>
            <a:r>
              <a:rPr lang="hr-HR" sz="2000" b="1" dirty="0"/>
              <a:t> to </a:t>
            </a:r>
            <a:r>
              <a:rPr lang="hr-HR" sz="2000" b="1" dirty="0" err="1"/>
              <a:t>know</a:t>
            </a:r>
            <a:r>
              <a:rPr lang="hr-HR" sz="2000" b="1" dirty="0"/>
              <a:t> more </a:t>
            </a:r>
            <a:r>
              <a:rPr lang="hr-HR" sz="2000" b="1" dirty="0" err="1"/>
              <a:t>check</a:t>
            </a:r>
            <a:r>
              <a:rPr lang="hr-HR" sz="2000" b="1" dirty="0"/>
              <a:t> </a:t>
            </a:r>
            <a:r>
              <a:rPr lang="hr-HR" sz="2000" b="1" dirty="0" err="1"/>
              <a:t>out</a:t>
            </a:r>
            <a:r>
              <a:rPr lang="hr-HR" sz="2000" b="1" dirty="0"/>
              <a:t> </a:t>
            </a:r>
            <a:r>
              <a:rPr lang="hr-HR" sz="2000" b="1" dirty="0" err="1"/>
              <a:t>this</a:t>
            </a:r>
            <a:r>
              <a:rPr lang="hr-HR" sz="2000" b="1" dirty="0"/>
              <a:t> link.</a:t>
            </a:r>
            <a:br>
              <a:rPr lang="hr-HR" sz="2000" dirty="0"/>
            </a:br>
            <a:r>
              <a:rPr lang="hr-HR" sz="2000" i="1" dirty="0"/>
              <a:t>Želiš li saznati više o povijesti Noći vještica posjeti sljedeći link.</a:t>
            </a:r>
            <a:br>
              <a:rPr lang="hr-HR" sz="2000" dirty="0"/>
            </a:br>
            <a:r>
              <a:rPr lang="hr-HR" sz="2000" dirty="0">
                <a:hlinkClick r:id="rId3"/>
              </a:rPr>
              <a:t>https://youtu.be/uyxadwwT2lE</a:t>
            </a:r>
            <a:endParaRPr lang="hr-HR" sz="2000" dirty="0"/>
          </a:p>
          <a:p>
            <a:pPr marL="0" indent="0">
              <a:buNone/>
            </a:pPr>
            <a:endParaRPr lang="hr-HR" sz="2000" dirty="0"/>
          </a:p>
          <a:p>
            <a:pPr marL="0" indent="0">
              <a:buNone/>
            </a:pPr>
            <a:endParaRPr lang="hr-HR" sz="2000" i="1" dirty="0"/>
          </a:p>
        </p:txBody>
      </p:sp>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sp>
        <p:nvSpPr>
          <p:cNvPr id="12" name="Rezervirano mjesto sadržaja 2">
            <a:extLst>
              <a:ext uri="{FF2B5EF4-FFF2-40B4-BE49-F238E27FC236}">
                <a16:creationId xmlns:a16="http://schemas.microsoft.com/office/drawing/2014/main" id="{196BC2EB-873D-4742-AFE1-DCB084578B3C}"/>
              </a:ext>
            </a:extLst>
          </p:cNvPr>
          <p:cNvSpPr txBox="1">
            <a:spLocks/>
          </p:cNvSpPr>
          <p:nvPr/>
        </p:nvSpPr>
        <p:spPr>
          <a:xfrm>
            <a:off x="304663" y="2569925"/>
            <a:ext cx="8381910" cy="1718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Have</a:t>
            </a:r>
            <a:r>
              <a:rPr lang="hr-HR" sz="2000" b="1" dirty="0"/>
              <a:t> </a:t>
            </a:r>
            <a:r>
              <a:rPr lang="hr-HR" sz="2000" b="1" dirty="0" err="1"/>
              <a:t>you</a:t>
            </a:r>
            <a:r>
              <a:rPr lang="hr-HR" sz="2000" b="1" dirty="0"/>
              <a:t> </a:t>
            </a:r>
            <a:r>
              <a:rPr lang="hr-HR" sz="2000" b="1" dirty="0" err="1"/>
              <a:t>heard</a:t>
            </a:r>
            <a:r>
              <a:rPr lang="hr-HR" sz="2000" b="1" dirty="0"/>
              <a:t> </a:t>
            </a:r>
            <a:r>
              <a:rPr lang="hr-HR" sz="2000" b="1" dirty="0" err="1"/>
              <a:t>the</a:t>
            </a:r>
            <a:r>
              <a:rPr lang="hr-HR" sz="2000" b="1" dirty="0"/>
              <a:t> </a:t>
            </a:r>
            <a:r>
              <a:rPr lang="hr-HR" sz="2000" b="1" dirty="0" err="1"/>
              <a:t>legend</a:t>
            </a:r>
            <a:r>
              <a:rPr lang="hr-HR" sz="2000" b="1" dirty="0"/>
              <a:t> </a:t>
            </a:r>
            <a:r>
              <a:rPr lang="hr-HR" sz="2000" b="1" dirty="0" err="1"/>
              <a:t>about</a:t>
            </a:r>
            <a:r>
              <a:rPr lang="hr-HR" sz="2000" b="1" dirty="0"/>
              <a:t> </a:t>
            </a:r>
            <a:r>
              <a:rPr lang="hr-HR" sz="2000" b="1" dirty="0" err="1"/>
              <a:t>Jack</a:t>
            </a:r>
            <a:r>
              <a:rPr lang="hr-HR" sz="2000" b="1" dirty="0"/>
              <a:t>?</a:t>
            </a:r>
            <a:br>
              <a:rPr lang="hr-HR" sz="2000" i="1" dirty="0"/>
            </a:br>
            <a:r>
              <a:rPr lang="hr-HR" sz="2000" i="1" dirty="0"/>
              <a:t>Legendu o </a:t>
            </a:r>
            <a:r>
              <a:rPr lang="hr-HR" sz="2000" i="1" dirty="0" err="1"/>
              <a:t>Jacku</a:t>
            </a:r>
            <a:r>
              <a:rPr lang="hr-HR" sz="2000" i="1" dirty="0"/>
              <a:t>, po kojem je nazvana izrezbarena bundeva možeš pogledati na sljedećoj poveznici:</a:t>
            </a:r>
            <a:br>
              <a:rPr lang="hr-HR" sz="2000" b="1" dirty="0"/>
            </a:br>
            <a:r>
              <a:rPr lang="hr-HR" sz="2000" i="1" dirty="0">
                <a:hlinkClick r:id="rId5"/>
              </a:rPr>
              <a:t>https://youtu.be/MDVFJwHIK5o</a:t>
            </a:r>
            <a:endParaRPr lang="hr-HR" sz="2000" i="1" dirty="0"/>
          </a:p>
          <a:p>
            <a:pPr marL="0" indent="0">
              <a:buNone/>
            </a:pPr>
            <a:endParaRPr lang="hr-HR" sz="2000" i="1" dirty="0"/>
          </a:p>
        </p:txBody>
      </p:sp>
      <p:pic>
        <p:nvPicPr>
          <p:cNvPr id="1028" name="Picture 4">
            <a:extLst>
              <a:ext uri="{FF2B5EF4-FFF2-40B4-BE49-F238E27FC236}">
                <a16:creationId xmlns:a16="http://schemas.microsoft.com/office/drawing/2014/main" id="{0406B2FD-DEBC-45E8-9080-56A574B4F36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4468" y="3880405"/>
            <a:ext cx="5305940" cy="2977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idi izvornu sliku">
            <a:extLst>
              <a:ext uri="{FF2B5EF4-FFF2-40B4-BE49-F238E27FC236}">
                <a16:creationId xmlns:a16="http://schemas.microsoft.com/office/drawing/2014/main" id="{8830A34C-EAC5-41FC-98E2-627A26D4D8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sadržaja 2">
            <a:extLst>
              <a:ext uri="{FF2B5EF4-FFF2-40B4-BE49-F238E27FC236}">
                <a16:creationId xmlns:a16="http://schemas.microsoft.com/office/drawing/2014/main" id="{603A95EE-A506-4521-B003-EC1CB8010171}"/>
              </a:ext>
            </a:extLst>
          </p:cNvPr>
          <p:cNvSpPr txBox="1">
            <a:spLocks/>
          </p:cNvSpPr>
          <p:nvPr/>
        </p:nvSpPr>
        <p:spPr>
          <a:xfrm>
            <a:off x="3675429" y="5033732"/>
            <a:ext cx="6338366" cy="3109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t>Now you can draw your own spooky jack-o’-lantern.</a:t>
            </a:r>
            <a:br>
              <a:rPr lang="hr-HR" sz="2000" i="1" dirty="0"/>
            </a:br>
            <a:r>
              <a:rPr lang="hr-HR" sz="2000" i="1" dirty="0"/>
              <a:t>U svoju bilježnicu sada nacrtaj </a:t>
            </a:r>
            <a:r>
              <a:rPr lang="hr-HR" sz="2000" b="1" i="1" dirty="0" err="1"/>
              <a:t>spooky</a:t>
            </a:r>
            <a:r>
              <a:rPr lang="hr-HR" sz="2000" b="1" i="1" dirty="0"/>
              <a:t> </a:t>
            </a:r>
            <a:r>
              <a:rPr lang="en-US" sz="2000" b="1" dirty="0"/>
              <a:t>“jack-o’-lantern</a:t>
            </a:r>
            <a:r>
              <a:rPr lang="hr-HR" sz="2000" b="1" dirty="0"/>
              <a:t>.</a:t>
            </a:r>
            <a:r>
              <a:rPr lang="en-US" sz="2000" b="1" dirty="0"/>
              <a:t>”</a:t>
            </a:r>
            <a:r>
              <a:rPr lang="hr-HR" sz="2000" b="1" i="1" dirty="0"/>
              <a:t> </a:t>
            </a:r>
            <a:br>
              <a:rPr lang="hr-HR" sz="2000" b="1" dirty="0"/>
            </a:br>
            <a:endParaRPr lang="hr-HR" sz="2000" i="1" dirty="0"/>
          </a:p>
          <a:p>
            <a:pPr marL="0" indent="0">
              <a:buNone/>
            </a:pPr>
            <a:endParaRPr lang="hr-HR" sz="2000" i="1" dirty="0"/>
          </a:p>
        </p:txBody>
      </p:sp>
    </p:spTree>
    <p:extLst>
      <p:ext uri="{BB962C8B-B14F-4D97-AF65-F5344CB8AC3E}">
        <p14:creationId xmlns:p14="http://schemas.microsoft.com/office/powerpoint/2010/main" val="9852200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500" fill="hold"/>
                                        <p:tgtEl>
                                          <p:spTgt spid="1028"/>
                                        </p:tgtEl>
                                        <p:attrNameLst>
                                          <p:attrName>ppt_w</p:attrName>
                                        </p:attrNameLst>
                                      </p:cBhvr>
                                      <p:tavLst>
                                        <p:tav tm="0">
                                          <p:val>
                                            <p:fltVal val="0"/>
                                          </p:val>
                                        </p:tav>
                                        <p:tav tm="100000">
                                          <p:val>
                                            <p:strVal val="#ppt_w"/>
                                          </p:val>
                                        </p:tav>
                                      </p:tavLst>
                                    </p:anim>
                                    <p:anim calcmode="lin" valueType="num">
                                      <p:cBhvr>
                                        <p:cTn id="27" dur="500" fill="hold"/>
                                        <p:tgtEl>
                                          <p:spTgt spid="1028"/>
                                        </p:tgtEl>
                                        <p:attrNameLst>
                                          <p:attrName>ppt_h</p:attrName>
                                        </p:attrNameLst>
                                      </p:cBhvr>
                                      <p:tavLst>
                                        <p:tav tm="0">
                                          <p:val>
                                            <p:fltVal val="0"/>
                                          </p:val>
                                        </p:tav>
                                        <p:tav tm="100000">
                                          <p:val>
                                            <p:strVal val="#ppt_h"/>
                                          </p:val>
                                        </p:tav>
                                      </p:tavLst>
                                    </p:anim>
                                    <p:animEffect transition="in" filter="fade">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sadržaja 2">
            <a:extLst>
              <a:ext uri="{FF2B5EF4-FFF2-40B4-BE49-F238E27FC236}">
                <a16:creationId xmlns:a16="http://schemas.microsoft.com/office/drawing/2014/main" id="{603A95EE-A506-4521-B003-EC1CB8010171}"/>
              </a:ext>
            </a:extLst>
          </p:cNvPr>
          <p:cNvSpPr txBox="1">
            <a:spLocks/>
          </p:cNvSpPr>
          <p:nvPr/>
        </p:nvSpPr>
        <p:spPr>
          <a:xfrm>
            <a:off x="366438" y="380938"/>
            <a:ext cx="9079367" cy="3911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a:t>Napiši kratku </a:t>
            </a:r>
            <a:r>
              <a:rPr lang="hr-HR" sz="2000" i="1" dirty="0" err="1"/>
              <a:t>činkvinu</a:t>
            </a:r>
            <a:r>
              <a:rPr lang="hr-HR" sz="2000" i="1" dirty="0"/>
              <a:t> (pjesmu u 5 stihova) o Noći vještica na engleskom!</a:t>
            </a:r>
            <a:br>
              <a:rPr lang="hr-HR" sz="2000" i="1" dirty="0"/>
            </a:br>
            <a:r>
              <a:rPr lang="hr-HR" sz="2000" i="1" dirty="0"/>
              <a:t>Pravila su jednostavna!</a:t>
            </a:r>
          </a:p>
          <a:p>
            <a:pPr marL="0" indent="0">
              <a:buNone/>
            </a:pPr>
            <a:r>
              <a:rPr lang="en-US" sz="2000" b="1" dirty="0"/>
              <a:t>Line 1</a:t>
            </a:r>
            <a:r>
              <a:rPr lang="hr-HR" sz="2000" b="1" dirty="0"/>
              <a:t> </a:t>
            </a:r>
            <a:r>
              <a:rPr lang="en-US" sz="2000" b="1" dirty="0"/>
              <a:t>-</a:t>
            </a:r>
            <a:r>
              <a:rPr lang="hr-HR" sz="2000" b="1" dirty="0"/>
              <a:t> </a:t>
            </a:r>
            <a:r>
              <a:rPr lang="en-US" sz="2000" b="1" dirty="0"/>
              <a:t>One word, also the title</a:t>
            </a:r>
            <a:r>
              <a:rPr lang="hr-HR" sz="2000" b="1" dirty="0"/>
              <a:t> </a:t>
            </a:r>
            <a:r>
              <a:rPr lang="hr-HR" sz="2000" i="1" dirty="0"/>
              <a:t>| jedna riječ, naslov</a:t>
            </a:r>
            <a:endParaRPr lang="en-US" sz="2000" i="1" dirty="0"/>
          </a:p>
          <a:p>
            <a:pPr marL="0" indent="0">
              <a:buNone/>
            </a:pPr>
            <a:r>
              <a:rPr lang="en-US" sz="2000" b="1" dirty="0"/>
              <a:t>Line 2</a:t>
            </a:r>
            <a:r>
              <a:rPr lang="hr-HR" sz="2000" b="1" dirty="0"/>
              <a:t> </a:t>
            </a:r>
            <a:r>
              <a:rPr lang="en-US" sz="2000" b="1" dirty="0"/>
              <a:t>-</a:t>
            </a:r>
            <a:r>
              <a:rPr lang="hr-HR" sz="2000" b="1" dirty="0"/>
              <a:t> </a:t>
            </a:r>
            <a:r>
              <a:rPr lang="en-US" sz="2000" b="1" dirty="0"/>
              <a:t>Two adjectives that describe the word in line one</a:t>
            </a:r>
            <a:r>
              <a:rPr lang="hr-HR" sz="2000" b="1" dirty="0"/>
              <a:t> </a:t>
            </a:r>
            <a:r>
              <a:rPr lang="hr-HR" sz="2000" i="1" dirty="0"/>
              <a:t>| dva pridjeva koji opisuju naslov/temu</a:t>
            </a:r>
            <a:endParaRPr lang="en-US" sz="2000" b="1" dirty="0"/>
          </a:p>
          <a:p>
            <a:pPr marL="0" indent="0">
              <a:buNone/>
            </a:pPr>
            <a:r>
              <a:rPr lang="en-US" sz="2000" b="1" dirty="0"/>
              <a:t>Line 3</a:t>
            </a:r>
            <a:r>
              <a:rPr lang="hr-HR" sz="2000" b="1" dirty="0"/>
              <a:t> </a:t>
            </a:r>
            <a:r>
              <a:rPr lang="en-US" sz="2000" b="1" dirty="0"/>
              <a:t>-</a:t>
            </a:r>
            <a:r>
              <a:rPr lang="hr-HR" sz="2000" b="1" dirty="0"/>
              <a:t> </a:t>
            </a:r>
            <a:r>
              <a:rPr lang="en-US" sz="2000" b="1" dirty="0"/>
              <a:t>Three words that give more information about the subject.</a:t>
            </a:r>
            <a:r>
              <a:rPr lang="hr-HR" sz="2000" b="1" dirty="0"/>
              <a:t> </a:t>
            </a:r>
            <a:r>
              <a:rPr lang="hr-HR" sz="2000" i="1" dirty="0"/>
              <a:t>| tri riječi koje daju više informacija o temi</a:t>
            </a:r>
            <a:endParaRPr lang="en-US" sz="2000" b="1" dirty="0"/>
          </a:p>
          <a:p>
            <a:pPr marL="0" indent="0">
              <a:buNone/>
            </a:pPr>
            <a:r>
              <a:rPr lang="en-US" sz="2000" b="1" dirty="0"/>
              <a:t>Line 4</a:t>
            </a:r>
            <a:r>
              <a:rPr lang="hr-HR" sz="2000" b="1" dirty="0"/>
              <a:t> </a:t>
            </a:r>
            <a:r>
              <a:rPr lang="en-US" sz="2000" b="1" dirty="0"/>
              <a:t>-</a:t>
            </a:r>
            <a:r>
              <a:rPr lang="hr-HR" sz="2000" b="1" dirty="0"/>
              <a:t> </a:t>
            </a:r>
            <a:r>
              <a:rPr lang="en-US" sz="2000" b="1" dirty="0"/>
              <a:t>Four words that show emotion about the subject</a:t>
            </a:r>
            <a:r>
              <a:rPr lang="hr-HR" sz="2000" b="1" dirty="0"/>
              <a:t> </a:t>
            </a:r>
            <a:r>
              <a:rPr lang="hr-HR" sz="2000" b="1" dirty="0" err="1"/>
              <a:t>or</a:t>
            </a:r>
            <a:r>
              <a:rPr lang="hr-HR" sz="2000" b="1" dirty="0"/>
              <a:t> </a:t>
            </a:r>
            <a:r>
              <a:rPr lang="en-US" sz="2000" b="1" dirty="0"/>
              <a:t>individual words or a </a:t>
            </a:r>
            <a:r>
              <a:rPr lang="hr-HR" sz="2000" b="1" dirty="0" err="1"/>
              <a:t>phrase</a:t>
            </a:r>
            <a:r>
              <a:rPr lang="hr-HR" sz="2000" b="1" dirty="0"/>
              <a:t> </a:t>
            </a:r>
            <a:r>
              <a:rPr lang="hr-HR" sz="2000" i="1" dirty="0"/>
              <a:t>| četiri riječi koje izriču osjećaje uz temu, ili fraza</a:t>
            </a:r>
            <a:endParaRPr lang="hr-HR" sz="2000" b="1" dirty="0"/>
          </a:p>
          <a:p>
            <a:pPr marL="0" indent="0">
              <a:buNone/>
            </a:pPr>
            <a:r>
              <a:rPr lang="en-US" sz="2000" b="1" dirty="0"/>
              <a:t>Line 5</a:t>
            </a:r>
            <a:r>
              <a:rPr lang="hr-HR" sz="2000" b="1" dirty="0"/>
              <a:t> </a:t>
            </a:r>
            <a:r>
              <a:rPr lang="en-US" sz="2000" b="1" dirty="0"/>
              <a:t>-</a:t>
            </a:r>
            <a:r>
              <a:rPr lang="hr-HR" sz="2000" b="1" dirty="0"/>
              <a:t> </a:t>
            </a:r>
            <a:r>
              <a:rPr lang="en-US" sz="2000" b="1" dirty="0"/>
              <a:t>Synonym of the title or a word very similar to it</a:t>
            </a:r>
            <a:r>
              <a:rPr lang="hr-HR" sz="2000" b="1" dirty="0"/>
              <a:t> </a:t>
            </a:r>
            <a:r>
              <a:rPr lang="hr-HR" sz="2000" i="1" dirty="0"/>
              <a:t>| istoznačnica naslova</a:t>
            </a:r>
            <a:br>
              <a:rPr lang="hr-HR" sz="2000" b="1" dirty="0"/>
            </a:br>
            <a:endParaRPr lang="hr-HR" sz="2000" i="1" dirty="0"/>
          </a:p>
          <a:p>
            <a:pPr marL="0" indent="0">
              <a:buNone/>
            </a:pPr>
            <a:endParaRPr lang="hr-HR" sz="2000" i="1" dirty="0"/>
          </a:p>
        </p:txBody>
      </p:sp>
      <p:pic>
        <p:nvPicPr>
          <p:cNvPr id="2052" name="Picture 4" descr="Vidi izvornu sliku">
            <a:extLst>
              <a:ext uri="{FF2B5EF4-FFF2-40B4-BE49-F238E27FC236}">
                <a16:creationId xmlns:a16="http://schemas.microsoft.com/office/drawing/2014/main" id="{7287B40F-61E7-484F-ACC0-3C1D0F4A37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121" y="4011929"/>
            <a:ext cx="6096000" cy="2555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di izvornu sliku">
            <a:extLst>
              <a:ext uri="{FF2B5EF4-FFF2-40B4-BE49-F238E27FC236}">
                <a16:creationId xmlns:a16="http://schemas.microsoft.com/office/drawing/2014/main" id="{17A5084B-5FBB-4847-98B3-E28C46BB2E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21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di izvornu sliku">
            <a:extLst>
              <a:ext uri="{FF2B5EF4-FFF2-40B4-BE49-F238E27FC236}">
                <a16:creationId xmlns:a16="http://schemas.microsoft.com/office/drawing/2014/main" id="{719A4F06-7F5E-4B84-BD9B-F40AE9B98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5704" y="2336730"/>
            <a:ext cx="2812188" cy="4521270"/>
          </a:xfrm>
          <a:prstGeom prst="rect">
            <a:avLst/>
          </a:prstGeom>
          <a:noFill/>
          <a:extLst>
            <a:ext uri="{909E8E84-426E-40DD-AFC4-6F175D3DCCD1}">
              <a14:hiddenFill xmlns:a14="http://schemas.microsoft.com/office/drawing/2010/main">
                <a:solidFill>
                  <a:srgbClr val="FFFFFF"/>
                </a:solidFill>
              </a14:hiddenFill>
            </a:ext>
          </a:extLst>
        </p:spPr>
      </p:pic>
      <p:sp>
        <p:nvSpPr>
          <p:cNvPr id="13" name="Rezervirano mjesto sadržaja 2">
            <a:extLst>
              <a:ext uri="{FF2B5EF4-FFF2-40B4-BE49-F238E27FC236}">
                <a16:creationId xmlns:a16="http://schemas.microsoft.com/office/drawing/2014/main" id="{603A95EE-A506-4521-B003-EC1CB8010171}"/>
              </a:ext>
            </a:extLst>
          </p:cNvPr>
          <p:cNvSpPr txBox="1">
            <a:spLocks/>
          </p:cNvSpPr>
          <p:nvPr/>
        </p:nvSpPr>
        <p:spPr>
          <a:xfrm>
            <a:off x="546235" y="685781"/>
            <a:ext cx="9079367" cy="3911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b="1" dirty="0" err="1"/>
              <a:t>Halloween</a:t>
            </a:r>
            <a:endParaRPr lang="en-US" b="1" dirty="0"/>
          </a:p>
          <a:p>
            <a:pPr marL="0" indent="0" algn="ctr">
              <a:buNone/>
            </a:pPr>
            <a:r>
              <a:rPr lang="hr-HR" b="1" dirty="0" err="1"/>
              <a:t>Scary</a:t>
            </a:r>
            <a:r>
              <a:rPr lang="hr-HR" b="1" dirty="0"/>
              <a:t>, </a:t>
            </a:r>
            <a:r>
              <a:rPr lang="hr-HR" b="1" dirty="0" err="1"/>
              <a:t>spooky</a:t>
            </a:r>
            <a:endParaRPr lang="en-US" b="1" dirty="0"/>
          </a:p>
          <a:p>
            <a:pPr marL="0" indent="0" algn="ctr">
              <a:buNone/>
            </a:pPr>
            <a:r>
              <a:rPr lang="hr-HR" b="1" dirty="0" err="1"/>
              <a:t>Holiday</a:t>
            </a:r>
            <a:r>
              <a:rPr lang="hr-HR" b="1" dirty="0"/>
              <a:t> for </a:t>
            </a:r>
            <a:r>
              <a:rPr lang="hr-HR" b="1" dirty="0" err="1"/>
              <a:t>children</a:t>
            </a:r>
            <a:endParaRPr lang="en-US" b="1" dirty="0"/>
          </a:p>
          <a:p>
            <a:pPr marL="0" indent="0" algn="ctr">
              <a:buNone/>
            </a:pPr>
            <a:r>
              <a:rPr lang="hr-HR" b="1" dirty="0"/>
              <a:t>J</a:t>
            </a:r>
            <a:r>
              <a:rPr lang="en-US" b="1" dirty="0"/>
              <a:t>ack-o’-lantern </a:t>
            </a:r>
            <a:r>
              <a:rPr lang="hr-HR" b="1" dirty="0" err="1"/>
              <a:t>pumpkin</a:t>
            </a:r>
            <a:endParaRPr lang="hr-HR" b="1" dirty="0"/>
          </a:p>
          <a:p>
            <a:pPr marL="0" indent="0" algn="ctr">
              <a:buNone/>
            </a:pPr>
            <a:r>
              <a:rPr lang="hr-HR" b="1" dirty="0" err="1"/>
              <a:t>Happy</a:t>
            </a:r>
            <a:r>
              <a:rPr lang="hr-HR" b="1" dirty="0"/>
              <a:t> </a:t>
            </a:r>
            <a:r>
              <a:rPr lang="hr-HR" b="1" dirty="0" err="1"/>
              <a:t>Halloween</a:t>
            </a:r>
            <a:r>
              <a:rPr lang="hr-HR" b="1" dirty="0"/>
              <a:t>!</a:t>
            </a:r>
            <a:br>
              <a:rPr lang="hr-HR" sz="2000" b="1" dirty="0"/>
            </a:br>
            <a:endParaRPr lang="hr-HR" sz="2000" i="1" dirty="0"/>
          </a:p>
          <a:p>
            <a:pPr marL="0" indent="0">
              <a:buNone/>
            </a:pPr>
            <a:endParaRPr lang="hr-HR" sz="2000" i="1" dirty="0"/>
          </a:p>
        </p:txBody>
      </p:sp>
      <p:pic>
        <p:nvPicPr>
          <p:cNvPr id="2052" name="Picture 4" descr="Vidi izvornu sliku">
            <a:extLst>
              <a:ext uri="{FF2B5EF4-FFF2-40B4-BE49-F238E27FC236}">
                <a16:creationId xmlns:a16="http://schemas.microsoft.com/office/drawing/2014/main" id="{7287B40F-61E7-484F-ACC0-3C1D0F4A37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121" y="4011929"/>
            <a:ext cx="6096000" cy="2555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Vidi izvornu sliku">
            <a:extLst>
              <a:ext uri="{FF2B5EF4-FFF2-40B4-BE49-F238E27FC236}">
                <a16:creationId xmlns:a16="http://schemas.microsoft.com/office/drawing/2014/main" id="{3ABE9FCC-0AED-4EF3-8BFD-8A3B4D6402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644" y="599543"/>
            <a:ext cx="1573120" cy="17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20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786</Words>
  <Application>Microsoft Office PowerPoint</Application>
  <PresentationFormat>Široki zaslon</PresentationFormat>
  <Paragraphs>35</Paragraphs>
  <Slides>7</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7</vt:i4>
      </vt:variant>
    </vt:vector>
  </HeadingPairs>
  <TitlesOfParts>
    <vt:vector size="12" baseType="lpstr">
      <vt:lpstr>Arial</vt:lpstr>
      <vt:lpstr>Calibri</vt:lpstr>
      <vt:lpstr>Calibri Light</vt:lpstr>
      <vt:lpstr>Ink Free</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OŠ Slavka Kolara - Kravarsko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Siniša ᵀᴴᴱ ᴼᴿᴵᴳᴵᴻᴬᴸ Wolfenstein</dc:creator>
  <cp:lastModifiedBy>IVA Palčić Strčić</cp:lastModifiedBy>
  <cp:revision>283</cp:revision>
  <dcterms:created xsi:type="dcterms:W3CDTF">2017-01-15T10:30:28Z</dcterms:created>
  <dcterms:modified xsi:type="dcterms:W3CDTF">2021-10-22T21:25:03Z</dcterms:modified>
</cp:coreProperties>
</file>